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13"/>
  </p:notesMasterIdLst>
  <p:sldIdLst>
    <p:sldId id="272" r:id="rId5"/>
    <p:sldId id="279" r:id="rId6"/>
    <p:sldId id="330" r:id="rId7"/>
    <p:sldId id="280" r:id="rId8"/>
    <p:sldId id="331" r:id="rId9"/>
    <p:sldId id="282" r:id="rId10"/>
    <p:sldId id="329" r:id="rId11"/>
    <p:sldId id="332" r:id="rId12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695"/>
    <p:restoredTop sz="94626"/>
  </p:normalViewPr>
  <p:slideViewPr>
    <p:cSldViewPr snapToGrid="0" snapToObjects="1">
      <p:cViewPr>
        <p:scale>
          <a:sx n="132" d="100"/>
          <a:sy n="132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1AAA0-7EE6-2F47-909E-B13B67336C20}" type="datetimeFigureOut">
              <a:rPr lang="nl-NL" smtClean="0"/>
              <a:t>11-10-2021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C7B3A-353C-BB41-B73B-9C54AFE94C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0380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08A13-6677-BE47-9B86-987546C714F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1208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C1551F21-8E84-C949-9500-F24075A93F91}"/>
              </a:ext>
            </a:extLst>
          </p:cNvPr>
          <p:cNvSpPr/>
          <p:nvPr userDrawn="1"/>
        </p:nvSpPr>
        <p:spPr>
          <a:xfrm>
            <a:off x="5730791" y="0"/>
            <a:ext cx="3413210" cy="4428000"/>
          </a:xfrm>
          <a:custGeom>
            <a:avLst/>
            <a:gdLst>
              <a:gd name="connsiteX0" fmla="*/ 1103825 w 3413210"/>
              <a:gd name="connsiteY0" fmla="*/ 0 h 4428000"/>
              <a:gd name="connsiteX1" fmla="*/ 2240755 w 3413210"/>
              <a:gd name="connsiteY1" fmla="*/ 0 h 4428000"/>
              <a:gd name="connsiteX2" fmla="*/ 2957501 w 3413210"/>
              <a:gd name="connsiteY2" fmla="*/ 0 h 4428000"/>
              <a:gd name="connsiteX3" fmla="*/ 3413210 w 3413210"/>
              <a:gd name="connsiteY3" fmla="*/ 0 h 4428000"/>
              <a:gd name="connsiteX4" fmla="*/ 3413210 w 3413210"/>
              <a:gd name="connsiteY4" fmla="*/ 4428000 h 4428000"/>
              <a:gd name="connsiteX5" fmla="*/ 2957501 w 3413210"/>
              <a:gd name="connsiteY5" fmla="*/ 4428000 h 4428000"/>
              <a:gd name="connsiteX6" fmla="*/ 2240755 w 3413210"/>
              <a:gd name="connsiteY6" fmla="*/ 4428000 h 4428000"/>
              <a:gd name="connsiteX7" fmla="*/ 1090703 w 3413210"/>
              <a:gd name="connsiteY7" fmla="*/ 4428000 h 4428000"/>
              <a:gd name="connsiteX8" fmla="*/ 143926 w 3413210"/>
              <a:gd name="connsiteY8" fmla="*/ 2800984 h 4428000"/>
              <a:gd name="connsiteX9" fmla="*/ 3796 w 3413210"/>
              <a:gd name="connsiteY9" fmla="*/ 2136586 h 4428000"/>
              <a:gd name="connsiteX10" fmla="*/ 174374 w 3413210"/>
              <a:gd name="connsiteY10" fmla="*/ 1609362 h 4428000"/>
              <a:gd name="connsiteX11" fmla="*/ 1103825 w 3413210"/>
              <a:gd name="connsiteY11" fmla="*/ 0 h 44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13210" h="4428000">
                <a:moveTo>
                  <a:pt x="1103825" y="0"/>
                </a:moveTo>
                <a:lnTo>
                  <a:pt x="2240755" y="0"/>
                </a:lnTo>
                <a:lnTo>
                  <a:pt x="2957501" y="0"/>
                </a:lnTo>
                <a:lnTo>
                  <a:pt x="3413210" y="0"/>
                </a:lnTo>
                <a:lnTo>
                  <a:pt x="3413210" y="4428000"/>
                </a:lnTo>
                <a:lnTo>
                  <a:pt x="2957501" y="4428000"/>
                </a:lnTo>
                <a:lnTo>
                  <a:pt x="2240755" y="4428000"/>
                </a:lnTo>
                <a:lnTo>
                  <a:pt x="1090703" y="4428000"/>
                </a:lnTo>
                <a:cubicBezTo>
                  <a:pt x="776640" y="3884814"/>
                  <a:pt x="461047" y="3342475"/>
                  <a:pt x="143926" y="2800984"/>
                </a:cubicBezTo>
                <a:cubicBezTo>
                  <a:pt x="22522" y="2593828"/>
                  <a:pt x="-12638" y="2371176"/>
                  <a:pt x="3796" y="2136586"/>
                </a:cubicBezTo>
                <a:cubicBezTo>
                  <a:pt x="17044" y="1946959"/>
                  <a:pt x="79977" y="1772952"/>
                  <a:pt x="174374" y="1609362"/>
                </a:cubicBezTo>
                <a:cubicBezTo>
                  <a:pt x="483595" y="1072611"/>
                  <a:pt x="793414" y="536157"/>
                  <a:pt x="1103825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C63C0744-9C1A-6D45-98CF-E92F6611B4A2}"/>
              </a:ext>
            </a:extLst>
          </p:cNvPr>
          <p:cNvSpPr>
            <a:spLocks noGrp="1" noChangeAspect="1"/>
          </p:cNvSpPr>
          <p:nvPr>
            <p:ph type="pic" idx="14" hasCustomPrompt="1"/>
          </p:nvPr>
        </p:nvSpPr>
        <p:spPr>
          <a:xfrm>
            <a:off x="1210011" y="0"/>
            <a:ext cx="6785907" cy="4428000"/>
          </a:xfrm>
          <a:custGeom>
            <a:avLst/>
            <a:gdLst>
              <a:gd name="connsiteX0" fmla="*/ 1129804 w 6785907"/>
              <a:gd name="connsiteY0" fmla="*/ 0 h 4428000"/>
              <a:gd name="connsiteX1" fmla="*/ 1147573 w 6785907"/>
              <a:gd name="connsiteY1" fmla="*/ 0 h 4428000"/>
              <a:gd name="connsiteX2" fmla="*/ 1958418 w 6785907"/>
              <a:gd name="connsiteY2" fmla="*/ 0 h 4428000"/>
              <a:gd name="connsiteX3" fmla="*/ 2997334 w 6785907"/>
              <a:gd name="connsiteY3" fmla="*/ 0 h 4428000"/>
              <a:gd name="connsiteX4" fmla="*/ 3788573 w 6785907"/>
              <a:gd name="connsiteY4" fmla="*/ 0 h 4428000"/>
              <a:gd name="connsiteX5" fmla="*/ 4827489 w 6785907"/>
              <a:gd name="connsiteY5" fmla="*/ 0 h 4428000"/>
              <a:gd name="connsiteX6" fmla="*/ 5638334 w 6785907"/>
              <a:gd name="connsiteY6" fmla="*/ 0 h 4428000"/>
              <a:gd name="connsiteX7" fmla="*/ 5672149 w 6785907"/>
              <a:gd name="connsiteY7" fmla="*/ 0 h 4428000"/>
              <a:gd name="connsiteX8" fmla="*/ 5728026 w 6785907"/>
              <a:gd name="connsiteY8" fmla="*/ 79811 h 4428000"/>
              <a:gd name="connsiteX9" fmla="*/ 5728646 w 6785907"/>
              <a:gd name="connsiteY9" fmla="*/ 79452 h 4428000"/>
              <a:gd name="connsiteX10" fmla="*/ 5732755 w 6785907"/>
              <a:gd name="connsiteY10" fmla="*/ 86564 h 4428000"/>
              <a:gd name="connsiteX11" fmla="*/ 5732760 w 6785907"/>
              <a:gd name="connsiteY11" fmla="*/ 86572 h 4428000"/>
              <a:gd name="connsiteX12" fmla="*/ 5732763 w 6785907"/>
              <a:gd name="connsiteY12" fmla="*/ 86580 h 4428000"/>
              <a:gd name="connsiteX13" fmla="*/ 6651311 w 6785907"/>
              <a:gd name="connsiteY13" fmla="*/ 1677197 h 4428000"/>
              <a:gd name="connsiteX14" fmla="*/ 6646313 w 6785907"/>
              <a:gd name="connsiteY14" fmla="*/ 1680080 h 4428000"/>
              <a:gd name="connsiteX15" fmla="*/ 6717337 w 6785907"/>
              <a:gd name="connsiteY15" fmla="*/ 1830435 h 4428000"/>
              <a:gd name="connsiteX16" fmla="*/ 6730843 w 6785907"/>
              <a:gd name="connsiteY16" fmla="*/ 2549292 h 4428000"/>
              <a:gd name="connsiteX17" fmla="*/ 6649507 w 6785907"/>
              <a:gd name="connsiteY17" fmla="*/ 2729862 h 4428000"/>
              <a:gd name="connsiteX18" fmla="*/ 6651311 w 6785907"/>
              <a:gd name="connsiteY18" fmla="*/ 2730901 h 4428000"/>
              <a:gd name="connsiteX19" fmla="*/ 6640983 w 6785907"/>
              <a:gd name="connsiteY19" fmla="*/ 2748784 h 4428000"/>
              <a:gd name="connsiteX20" fmla="*/ 5732623 w 6785907"/>
              <a:gd name="connsiteY20" fmla="*/ 4321758 h 4428000"/>
              <a:gd name="connsiteX21" fmla="*/ 5728646 w 6785907"/>
              <a:gd name="connsiteY21" fmla="*/ 4328643 h 4428000"/>
              <a:gd name="connsiteX22" fmla="*/ 5727952 w 6785907"/>
              <a:gd name="connsiteY22" fmla="*/ 4328243 h 4428000"/>
              <a:gd name="connsiteX23" fmla="*/ 5656103 w 6785907"/>
              <a:gd name="connsiteY23" fmla="*/ 4428000 h 4428000"/>
              <a:gd name="connsiteX24" fmla="*/ 5638334 w 6785907"/>
              <a:gd name="connsiteY24" fmla="*/ 4428000 h 4428000"/>
              <a:gd name="connsiteX25" fmla="*/ 4827489 w 6785907"/>
              <a:gd name="connsiteY25" fmla="*/ 4428000 h 4428000"/>
              <a:gd name="connsiteX26" fmla="*/ 3788573 w 6785907"/>
              <a:gd name="connsiteY26" fmla="*/ 4428000 h 4428000"/>
              <a:gd name="connsiteX27" fmla="*/ 2997334 w 6785907"/>
              <a:gd name="connsiteY27" fmla="*/ 4428000 h 4428000"/>
              <a:gd name="connsiteX28" fmla="*/ 1958418 w 6785907"/>
              <a:gd name="connsiteY28" fmla="*/ 4428000 h 4428000"/>
              <a:gd name="connsiteX29" fmla="*/ 1147573 w 6785907"/>
              <a:gd name="connsiteY29" fmla="*/ 4428000 h 4428000"/>
              <a:gd name="connsiteX30" fmla="*/ 1113758 w 6785907"/>
              <a:gd name="connsiteY30" fmla="*/ 4428000 h 4428000"/>
              <a:gd name="connsiteX31" fmla="*/ 1057881 w 6785907"/>
              <a:gd name="connsiteY31" fmla="*/ 4348189 h 4428000"/>
              <a:gd name="connsiteX32" fmla="*/ 1057261 w 6785907"/>
              <a:gd name="connsiteY32" fmla="*/ 4348548 h 4428000"/>
              <a:gd name="connsiteX33" fmla="*/ 1053152 w 6785907"/>
              <a:gd name="connsiteY33" fmla="*/ 4341436 h 4428000"/>
              <a:gd name="connsiteX34" fmla="*/ 1053147 w 6785907"/>
              <a:gd name="connsiteY34" fmla="*/ 4341428 h 4428000"/>
              <a:gd name="connsiteX35" fmla="*/ 1053144 w 6785907"/>
              <a:gd name="connsiteY35" fmla="*/ 4341420 h 4428000"/>
              <a:gd name="connsiteX36" fmla="*/ 134596 w 6785907"/>
              <a:gd name="connsiteY36" fmla="*/ 2750803 h 4428000"/>
              <a:gd name="connsiteX37" fmla="*/ 139594 w 6785907"/>
              <a:gd name="connsiteY37" fmla="*/ 2747920 h 4428000"/>
              <a:gd name="connsiteX38" fmla="*/ 68570 w 6785907"/>
              <a:gd name="connsiteY38" fmla="*/ 2597565 h 4428000"/>
              <a:gd name="connsiteX39" fmla="*/ 55064 w 6785907"/>
              <a:gd name="connsiteY39" fmla="*/ 1878708 h 4428000"/>
              <a:gd name="connsiteX40" fmla="*/ 136400 w 6785907"/>
              <a:gd name="connsiteY40" fmla="*/ 1698138 h 4428000"/>
              <a:gd name="connsiteX41" fmla="*/ 134596 w 6785907"/>
              <a:gd name="connsiteY41" fmla="*/ 1697099 h 4428000"/>
              <a:gd name="connsiteX42" fmla="*/ 144924 w 6785907"/>
              <a:gd name="connsiteY42" fmla="*/ 1679216 h 4428000"/>
              <a:gd name="connsiteX43" fmla="*/ 1053284 w 6785907"/>
              <a:gd name="connsiteY43" fmla="*/ 106242 h 4428000"/>
              <a:gd name="connsiteX44" fmla="*/ 1057261 w 6785907"/>
              <a:gd name="connsiteY44" fmla="*/ 99357 h 4428000"/>
              <a:gd name="connsiteX45" fmla="*/ 1057955 w 6785907"/>
              <a:gd name="connsiteY45" fmla="*/ 99757 h 44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6785907" h="4428000">
                <a:moveTo>
                  <a:pt x="1129804" y="0"/>
                </a:moveTo>
                <a:lnTo>
                  <a:pt x="1147573" y="0"/>
                </a:lnTo>
                <a:lnTo>
                  <a:pt x="1958418" y="0"/>
                </a:lnTo>
                <a:lnTo>
                  <a:pt x="2997334" y="0"/>
                </a:lnTo>
                <a:lnTo>
                  <a:pt x="3788573" y="0"/>
                </a:lnTo>
                <a:lnTo>
                  <a:pt x="4827489" y="0"/>
                </a:lnTo>
                <a:lnTo>
                  <a:pt x="5638334" y="0"/>
                </a:lnTo>
                <a:lnTo>
                  <a:pt x="5672149" y="0"/>
                </a:lnTo>
                <a:lnTo>
                  <a:pt x="5728026" y="79811"/>
                </a:lnTo>
                <a:lnTo>
                  <a:pt x="5728646" y="79452"/>
                </a:lnTo>
                <a:lnTo>
                  <a:pt x="5732755" y="86564"/>
                </a:lnTo>
                <a:cubicBezTo>
                  <a:pt x="5732757" y="86567"/>
                  <a:pt x="5732758" y="86569"/>
                  <a:pt x="5732760" y="86572"/>
                </a:cubicBezTo>
                <a:cubicBezTo>
                  <a:pt x="5732761" y="86574"/>
                  <a:pt x="5732761" y="86577"/>
                  <a:pt x="5732763" y="86580"/>
                </a:cubicBezTo>
                <a:lnTo>
                  <a:pt x="6651311" y="1677197"/>
                </a:lnTo>
                <a:lnTo>
                  <a:pt x="6646313" y="1680080"/>
                </a:lnTo>
                <a:lnTo>
                  <a:pt x="6717337" y="1830435"/>
                </a:lnTo>
                <a:cubicBezTo>
                  <a:pt x="6802007" y="2057237"/>
                  <a:pt x="6810298" y="2310988"/>
                  <a:pt x="6730843" y="2549292"/>
                </a:cubicBezTo>
                <a:lnTo>
                  <a:pt x="6649507" y="2729862"/>
                </a:lnTo>
                <a:lnTo>
                  <a:pt x="6651311" y="2730901"/>
                </a:lnTo>
                <a:lnTo>
                  <a:pt x="6640983" y="2748784"/>
                </a:lnTo>
                <a:lnTo>
                  <a:pt x="5732623" y="4321758"/>
                </a:lnTo>
                <a:lnTo>
                  <a:pt x="5728646" y="4328643"/>
                </a:lnTo>
                <a:lnTo>
                  <a:pt x="5727952" y="4328243"/>
                </a:lnTo>
                <a:lnTo>
                  <a:pt x="5656103" y="4428000"/>
                </a:lnTo>
                <a:lnTo>
                  <a:pt x="5638334" y="4428000"/>
                </a:lnTo>
                <a:lnTo>
                  <a:pt x="4827489" y="4428000"/>
                </a:lnTo>
                <a:lnTo>
                  <a:pt x="3788573" y="4428000"/>
                </a:lnTo>
                <a:lnTo>
                  <a:pt x="2997334" y="4428000"/>
                </a:lnTo>
                <a:lnTo>
                  <a:pt x="1958418" y="4428000"/>
                </a:lnTo>
                <a:lnTo>
                  <a:pt x="1147573" y="4428000"/>
                </a:lnTo>
                <a:lnTo>
                  <a:pt x="1113758" y="4428000"/>
                </a:lnTo>
                <a:lnTo>
                  <a:pt x="1057881" y="4348189"/>
                </a:lnTo>
                <a:lnTo>
                  <a:pt x="1057261" y="4348548"/>
                </a:lnTo>
                <a:lnTo>
                  <a:pt x="1053152" y="4341436"/>
                </a:lnTo>
                <a:cubicBezTo>
                  <a:pt x="1053150" y="4341433"/>
                  <a:pt x="1053149" y="4341431"/>
                  <a:pt x="1053147" y="4341428"/>
                </a:cubicBezTo>
                <a:cubicBezTo>
                  <a:pt x="1053146" y="4341426"/>
                  <a:pt x="1053146" y="4341423"/>
                  <a:pt x="1053144" y="4341420"/>
                </a:cubicBezTo>
                <a:lnTo>
                  <a:pt x="134596" y="2750803"/>
                </a:lnTo>
                <a:lnTo>
                  <a:pt x="139594" y="2747920"/>
                </a:lnTo>
                <a:lnTo>
                  <a:pt x="68570" y="2597565"/>
                </a:lnTo>
                <a:cubicBezTo>
                  <a:pt x="-16100" y="2370763"/>
                  <a:pt x="-24391" y="2117012"/>
                  <a:pt x="55064" y="1878708"/>
                </a:cubicBezTo>
                <a:lnTo>
                  <a:pt x="136400" y="1698138"/>
                </a:lnTo>
                <a:lnTo>
                  <a:pt x="134596" y="1697099"/>
                </a:lnTo>
                <a:lnTo>
                  <a:pt x="144924" y="1679216"/>
                </a:lnTo>
                <a:lnTo>
                  <a:pt x="1053284" y="106242"/>
                </a:lnTo>
                <a:lnTo>
                  <a:pt x="1057261" y="99357"/>
                </a:lnTo>
                <a:lnTo>
                  <a:pt x="1057955" y="99757"/>
                </a:lnTo>
                <a:close/>
              </a:path>
            </a:pathLst>
          </a:custGeom>
          <a:solidFill>
            <a:schemeClr val="bg1">
              <a:lumMod val="85000"/>
              <a:alpha val="85000"/>
            </a:schemeClr>
          </a:solidFill>
        </p:spPr>
        <p:txBody>
          <a:bodyPr wrap="square" lIns="1440000" tIns="1080000" rIns="1440000" bIns="1080000" anchor="b" anchorCtr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04000"/>
            <a:ext cx="7200000" cy="46800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3600" b="1"/>
            </a:lvl1pPr>
          </a:lstStyle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000" y="1044000"/>
            <a:ext cx="7200000" cy="684000"/>
          </a:xfrm>
        </p:spPr>
        <p:txBody>
          <a:bodyPr anchor="t" anchorCtr="0"/>
          <a:lstStyle>
            <a:lvl1pPr marL="0" indent="0" algn="l">
              <a:lnSpc>
                <a:spcPct val="85000"/>
              </a:lnSpc>
              <a:buNone/>
              <a:defRPr sz="260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6E763CC-9648-BB47-86F5-914B95354F7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0000" y="1800000"/>
            <a:ext cx="2949178" cy="180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300" b="1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dirty="0"/>
              <a:t>Typ hier een naam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5180D8D-019E-BC42-817F-D75CDD14ED9E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540000" y="2015999"/>
            <a:ext cx="2949178" cy="432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300" b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dirty="0"/>
              <a:t>Typ hier functie en datum</a:t>
            </a:r>
          </a:p>
        </p:txBody>
      </p:sp>
    </p:spTree>
    <p:extLst>
      <p:ext uri="{BB962C8B-B14F-4D97-AF65-F5344CB8AC3E}">
        <p14:creationId xmlns:p14="http://schemas.microsoft.com/office/powerpoint/2010/main" val="75345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0" y="1332000"/>
            <a:ext cx="3420000" cy="28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3B3FD11-3269-8144-ABEF-952093EA5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32000"/>
            <a:ext cx="3420000" cy="28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7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en met bijsch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651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7" name="Tijdelijke aanduiding voor afbeelding 40">
            <a:extLst>
              <a:ext uri="{FF2B5EF4-FFF2-40B4-BE49-F238E27FC236}">
                <a16:creationId xmlns:a16="http://schemas.microsoft.com/office/drawing/2014/main" id="{77EF361F-6247-A544-84CB-AD3D7F9A41C4}"/>
              </a:ext>
            </a:extLst>
          </p:cNvPr>
          <p:cNvSpPr>
            <a:spLocks noGrp="1" noChangeAspect="1"/>
          </p:cNvSpPr>
          <p:nvPr>
            <p:ph type="pic" idx="32" hasCustomPrompt="1"/>
          </p:nvPr>
        </p:nvSpPr>
        <p:spPr>
          <a:xfrm>
            <a:off x="323651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28" name="Tijdelijke aanduiding voor afbeelding 40">
            <a:extLst>
              <a:ext uri="{FF2B5EF4-FFF2-40B4-BE49-F238E27FC236}">
                <a16:creationId xmlns:a16="http://schemas.microsoft.com/office/drawing/2014/main" id="{79C19014-CAA7-894A-85C2-57ED75291D66}"/>
              </a:ext>
            </a:extLst>
          </p:cNvPr>
          <p:cNvSpPr>
            <a:spLocks noGrp="1" noChangeAspect="1"/>
          </p:cNvSpPr>
          <p:nvPr>
            <p:ph type="pic" idx="33" hasCustomPrompt="1"/>
          </p:nvPr>
        </p:nvSpPr>
        <p:spPr>
          <a:xfrm>
            <a:off x="2078738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29" name="Tijdelijke aanduiding voor afbeelding 40">
            <a:extLst>
              <a:ext uri="{FF2B5EF4-FFF2-40B4-BE49-F238E27FC236}">
                <a16:creationId xmlns:a16="http://schemas.microsoft.com/office/drawing/2014/main" id="{DD120959-F5B8-ED4E-B982-892FAFE9E31C}"/>
              </a:ext>
            </a:extLst>
          </p:cNvPr>
          <p:cNvSpPr>
            <a:spLocks noGrp="1" noChangeAspect="1"/>
          </p:cNvSpPr>
          <p:nvPr>
            <p:ph type="pic" idx="34" hasCustomPrompt="1"/>
          </p:nvPr>
        </p:nvSpPr>
        <p:spPr>
          <a:xfrm>
            <a:off x="3833825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30" name="Tijdelijke aanduiding voor afbeelding 40">
            <a:extLst>
              <a:ext uri="{FF2B5EF4-FFF2-40B4-BE49-F238E27FC236}">
                <a16:creationId xmlns:a16="http://schemas.microsoft.com/office/drawing/2014/main" id="{C8C13784-EB55-5544-9F3F-25DEAE50231C}"/>
              </a:ext>
            </a:extLst>
          </p:cNvPr>
          <p:cNvSpPr>
            <a:spLocks noGrp="1" noChangeAspect="1"/>
          </p:cNvSpPr>
          <p:nvPr>
            <p:ph type="pic" idx="35" hasCustomPrompt="1"/>
          </p:nvPr>
        </p:nvSpPr>
        <p:spPr>
          <a:xfrm>
            <a:off x="5588912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31" name="Tijdelijke aanduiding voor afbeelding 40">
            <a:extLst>
              <a:ext uri="{FF2B5EF4-FFF2-40B4-BE49-F238E27FC236}">
                <a16:creationId xmlns:a16="http://schemas.microsoft.com/office/drawing/2014/main" id="{CF3CF6D1-D6C2-F54D-8006-AD0B3C0A133B}"/>
              </a:ext>
            </a:extLst>
          </p:cNvPr>
          <p:cNvSpPr>
            <a:spLocks noGrp="1" noChangeAspect="1"/>
          </p:cNvSpPr>
          <p:nvPr>
            <p:ph type="pic" idx="36" hasCustomPrompt="1"/>
          </p:nvPr>
        </p:nvSpPr>
        <p:spPr>
          <a:xfrm>
            <a:off x="7344000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350F072A-FC0D-D842-AD1C-E92180CD513E}"/>
              </a:ext>
            </a:extLst>
          </p:cNvPr>
          <p:cNvSpPr>
            <a:spLocks noGrp="1"/>
          </p:cNvSpPr>
          <p:nvPr>
            <p:ph type="body" sz="half" idx="37"/>
          </p:nvPr>
        </p:nvSpPr>
        <p:spPr>
          <a:xfrm>
            <a:off x="2105956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430140CC-DF24-6547-B2D1-A7E7347487D0}"/>
              </a:ext>
            </a:extLst>
          </p:cNvPr>
          <p:cNvSpPr>
            <a:spLocks noGrp="1"/>
          </p:cNvSpPr>
          <p:nvPr>
            <p:ph type="body" sz="half" idx="38"/>
          </p:nvPr>
        </p:nvSpPr>
        <p:spPr>
          <a:xfrm>
            <a:off x="7344000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BA17C1A6-2FCA-0B4E-A666-BB53A909E68B}"/>
              </a:ext>
            </a:extLst>
          </p:cNvPr>
          <p:cNvSpPr>
            <a:spLocks noGrp="1"/>
          </p:cNvSpPr>
          <p:nvPr>
            <p:ph type="body" sz="half" idx="39"/>
          </p:nvPr>
        </p:nvSpPr>
        <p:spPr>
          <a:xfrm>
            <a:off x="5588912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854B31DB-EF87-B549-8BC6-7B62B590692A}"/>
              </a:ext>
            </a:extLst>
          </p:cNvPr>
          <p:cNvSpPr>
            <a:spLocks noGrp="1"/>
          </p:cNvSpPr>
          <p:nvPr>
            <p:ph type="body" sz="half" idx="40"/>
          </p:nvPr>
        </p:nvSpPr>
        <p:spPr>
          <a:xfrm>
            <a:off x="3833824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6C88F39D-1F73-1341-A0D9-2421A84A9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200000" cy="432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346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en met bijschrift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651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>
                <a:solidFill>
                  <a:schemeClr val="accent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7" name="Tijdelijke aanduiding voor afbeelding 40">
            <a:extLst>
              <a:ext uri="{FF2B5EF4-FFF2-40B4-BE49-F238E27FC236}">
                <a16:creationId xmlns:a16="http://schemas.microsoft.com/office/drawing/2014/main" id="{77EF361F-6247-A544-84CB-AD3D7F9A41C4}"/>
              </a:ext>
            </a:extLst>
          </p:cNvPr>
          <p:cNvSpPr>
            <a:spLocks noGrp="1" noChangeAspect="1"/>
          </p:cNvSpPr>
          <p:nvPr>
            <p:ph type="pic" idx="32" hasCustomPrompt="1"/>
          </p:nvPr>
        </p:nvSpPr>
        <p:spPr>
          <a:xfrm>
            <a:off x="323651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28" name="Tijdelijke aanduiding voor afbeelding 40">
            <a:extLst>
              <a:ext uri="{FF2B5EF4-FFF2-40B4-BE49-F238E27FC236}">
                <a16:creationId xmlns:a16="http://schemas.microsoft.com/office/drawing/2014/main" id="{79C19014-CAA7-894A-85C2-57ED75291D66}"/>
              </a:ext>
            </a:extLst>
          </p:cNvPr>
          <p:cNvSpPr>
            <a:spLocks noGrp="1" noChangeAspect="1"/>
          </p:cNvSpPr>
          <p:nvPr>
            <p:ph type="pic" idx="33" hasCustomPrompt="1"/>
          </p:nvPr>
        </p:nvSpPr>
        <p:spPr>
          <a:xfrm>
            <a:off x="2078738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29" name="Tijdelijke aanduiding voor afbeelding 40">
            <a:extLst>
              <a:ext uri="{FF2B5EF4-FFF2-40B4-BE49-F238E27FC236}">
                <a16:creationId xmlns:a16="http://schemas.microsoft.com/office/drawing/2014/main" id="{DD120959-F5B8-ED4E-B982-892FAFE9E31C}"/>
              </a:ext>
            </a:extLst>
          </p:cNvPr>
          <p:cNvSpPr>
            <a:spLocks noGrp="1" noChangeAspect="1"/>
          </p:cNvSpPr>
          <p:nvPr>
            <p:ph type="pic" idx="34" hasCustomPrompt="1"/>
          </p:nvPr>
        </p:nvSpPr>
        <p:spPr>
          <a:xfrm>
            <a:off x="3833825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30" name="Tijdelijke aanduiding voor afbeelding 40">
            <a:extLst>
              <a:ext uri="{FF2B5EF4-FFF2-40B4-BE49-F238E27FC236}">
                <a16:creationId xmlns:a16="http://schemas.microsoft.com/office/drawing/2014/main" id="{C8C13784-EB55-5544-9F3F-25DEAE50231C}"/>
              </a:ext>
            </a:extLst>
          </p:cNvPr>
          <p:cNvSpPr>
            <a:spLocks noGrp="1" noChangeAspect="1"/>
          </p:cNvSpPr>
          <p:nvPr>
            <p:ph type="pic" idx="35" hasCustomPrompt="1"/>
          </p:nvPr>
        </p:nvSpPr>
        <p:spPr>
          <a:xfrm>
            <a:off x="5588912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31" name="Tijdelijke aanduiding voor afbeelding 40">
            <a:extLst>
              <a:ext uri="{FF2B5EF4-FFF2-40B4-BE49-F238E27FC236}">
                <a16:creationId xmlns:a16="http://schemas.microsoft.com/office/drawing/2014/main" id="{CF3CF6D1-D6C2-F54D-8006-AD0B3C0A133B}"/>
              </a:ext>
            </a:extLst>
          </p:cNvPr>
          <p:cNvSpPr>
            <a:spLocks noGrp="1" noChangeAspect="1"/>
          </p:cNvSpPr>
          <p:nvPr>
            <p:ph type="pic" idx="36" hasCustomPrompt="1"/>
          </p:nvPr>
        </p:nvSpPr>
        <p:spPr>
          <a:xfrm>
            <a:off x="7344000" y="1203161"/>
            <a:ext cx="1475999" cy="1352848"/>
          </a:xfrm>
          <a:custGeom>
            <a:avLst/>
            <a:gdLst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35363 w 3904619"/>
              <a:gd name="connsiteY3" fmla="*/ 6735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54681 w 3904619"/>
              <a:gd name="connsiteY3" fmla="*/ 138743 h 3578832"/>
              <a:gd name="connsiteX4" fmla="*/ 2563852 w 3904619"/>
              <a:gd name="connsiteY4" fmla="*/ 4382 h 3578832"/>
              <a:gd name="connsiteX5" fmla="*/ 2925678 w 3904619"/>
              <a:gd name="connsiteY5" fmla="*/ 101977 h 3578832"/>
              <a:gd name="connsiteX6" fmla="*/ 3120250 w 3904619"/>
              <a:gd name="connsiteY6" fmla="*/ 265288 h 3578832"/>
              <a:gd name="connsiteX7" fmla="*/ 3185463 w 3904619"/>
              <a:gd name="connsiteY7" fmla="*/ 358457 h 3578832"/>
              <a:gd name="connsiteX8" fmla="*/ 3189999 w 3904619"/>
              <a:gd name="connsiteY8" fmla="*/ 355838 h 3578832"/>
              <a:gd name="connsiteX9" fmla="*/ 3806150 w 3904619"/>
              <a:gd name="connsiteY9" fmla="*/ 1423044 h 3578832"/>
              <a:gd name="connsiteX10" fmla="*/ 3811356 w 3904619"/>
              <a:gd name="connsiteY10" fmla="*/ 1432063 h 3578832"/>
              <a:gd name="connsiteX11" fmla="*/ 3810421 w 3904619"/>
              <a:gd name="connsiteY11" fmla="*/ 1432602 h 3578832"/>
              <a:gd name="connsiteX12" fmla="*/ 3868527 w 3904619"/>
              <a:gd name="connsiteY12" fmla="*/ 1562623 h 3578832"/>
              <a:gd name="connsiteX13" fmla="*/ 3867535 w 3904619"/>
              <a:gd name="connsiteY13" fmla="*/ 2017986 h 3578832"/>
              <a:gd name="connsiteX14" fmla="*/ 3809236 w 3904619"/>
              <a:gd name="connsiteY14" fmla="*/ 2147457 h 3578832"/>
              <a:gd name="connsiteX15" fmla="*/ 3809702 w 3904619"/>
              <a:gd name="connsiteY15" fmla="*/ 2147723 h 3578832"/>
              <a:gd name="connsiteX16" fmla="*/ 3807023 w 3904619"/>
              <a:gd name="connsiteY16" fmla="*/ 2152361 h 3578832"/>
              <a:gd name="connsiteX17" fmla="*/ 3195299 w 3904619"/>
              <a:gd name="connsiteY17" fmla="*/ 3211903 h 3578832"/>
              <a:gd name="connsiteX18" fmla="*/ 3188344 w 3904619"/>
              <a:gd name="connsiteY18" fmla="*/ 3223948 h 3578832"/>
              <a:gd name="connsiteX19" fmla="*/ 3187129 w 3904619"/>
              <a:gd name="connsiteY19" fmla="*/ 3223245 h 3578832"/>
              <a:gd name="connsiteX20" fmla="*/ 3109180 w 3904619"/>
              <a:gd name="connsiteY20" fmla="*/ 3331496 h 3578832"/>
              <a:gd name="connsiteX21" fmla="*/ 2685294 w 3904619"/>
              <a:gd name="connsiteY21" fmla="*/ 3565725 h 3578832"/>
              <a:gd name="connsiteX22" fmla="*/ 2573666 w 3904619"/>
              <a:gd name="connsiteY22" fmla="*/ 3574944 h 3578832"/>
              <a:gd name="connsiteX23" fmla="*/ 2573666 w 3904619"/>
              <a:gd name="connsiteY23" fmla="*/ 3578829 h 3578832"/>
              <a:gd name="connsiteX24" fmla="*/ 1336505 w 3904619"/>
              <a:gd name="connsiteY24" fmla="*/ 3578829 h 3578832"/>
              <a:gd name="connsiteX25" fmla="*/ 1336494 w 3904619"/>
              <a:gd name="connsiteY25" fmla="*/ 3578832 h 3578832"/>
              <a:gd name="connsiteX26" fmla="*/ 1336480 w 3904619"/>
              <a:gd name="connsiteY26" fmla="*/ 3578829 h 3578832"/>
              <a:gd name="connsiteX27" fmla="*/ 1330951 w 3904619"/>
              <a:gd name="connsiteY27" fmla="*/ 3578829 h 3578832"/>
              <a:gd name="connsiteX28" fmla="*/ 1330951 w 3904619"/>
              <a:gd name="connsiteY28" fmla="*/ 3578347 h 3578832"/>
              <a:gd name="connsiteX29" fmla="*/ 1213385 w 3904619"/>
              <a:gd name="connsiteY29" fmla="*/ 3568083 h 3578832"/>
              <a:gd name="connsiteX30" fmla="*/ 974666 w 3904619"/>
              <a:gd name="connsiteY30" fmla="*/ 3481236 h 3578832"/>
              <a:gd name="connsiteX31" fmla="*/ 780094 w 3904619"/>
              <a:gd name="connsiteY31" fmla="*/ 3317923 h 3578832"/>
              <a:gd name="connsiteX32" fmla="*/ 712417 w 3904619"/>
              <a:gd name="connsiteY32" fmla="*/ 3221235 h 3578832"/>
              <a:gd name="connsiteX33" fmla="*/ 711999 w 3904619"/>
              <a:gd name="connsiteY33" fmla="*/ 3221477 h 3578832"/>
              <a:gd name="connsiteX34" fmla="*/ 709232 w 3904619"/>
              <a:gd name="connsiteY34" fmla="*/ 3216686 h 3578832"/>
              <a:gd name="connsiteX35" fmla="*/ 709229 w 3904619"/>
              <a:gd name="connsiteY35" fmla="*/ 3216681 h 3578832"/>
              <a:gd name="connsiteX36" fmla="*/ 709227 w 3904619"/>
              <a:gd name="connsiteY36" fmla="*/ 3216675 h 3578832"/>
              <a:gd name="connsiteX37" fmla="*/ 90642 w 3904619"/>
              <a:gd name="connsiteY37" fmla="*/ 2145252 h 3578832"/>
              <a:gd name="connsiteX38" fmla="*/ 94008 w 3904619"/>
              <a:gd name="connsiteY38" fmla="*/ 2143310 h 3578832"/>
              <a:gd name="connsiteX39" fmla="*/ 46177 w 3904619"/>
              <a:gd name="connsiteY39" fmla="*/ 2042033 h 3578832"/>
              <a:gd name="connsiteX40" fmla="*/ 37082 w 3904619"/>
              <a:gd name="connsiteY40" fmla="*/ 1557818 h 3578832"/>
              <a:gd name="connsiteX41" fmla="*/ 91857 w 3904619"/>
              <a:gd name="connsiteY41" fmla="*/ 1436188 h 3578832"/>
              <a:gd name="connsiteX42" fmla="*/ 90642 w 3904619"/>
              <a:gd name="connsiteY42" fmla="*/ 1435488 h 3578832"/>
              <a:gd name="connsiteX43" fmla="*/ 97597 w 3904619"/>
              <a:gd name="connsiteY43" fmla="*/ 1423442 h 3578832"/>
              <a:gd name="connsiteX44" fmla="*/ 709321 w 3904619"/>
              <a:gd name="connsiteY44" fmla="*/ 363903 h 3578832"/>
              <a:gd name="connsiteX45" fmla="*/ 711999 w 3904619"/>
              <a:gd name="connsiteY45" fmla="*/ 359265 h 3578832"/>
              <a:gd name="connsiteX46" fmla="*/ 712466 w 3904619"/>
              <a:gd name="connsiteY46" fmla="*/ 359535 h 3578832"/>
              <a:gd name="connsiteX47" fmla="*/ 795438 w 3904619"/>
              <a:gd name="connsiteY47" fmla="*/ 244308 h 3578832"/>
              <a:gd name="connsiteX48" fmla="*/ 1264797 w 3904619"/>
              <a:gd name="connsiteY48" fmla="*/ 3903 h 3578832"/>
              <a:gd name="connsiteX49" fmla="*/ 1311448 w 3904619"/>
              <a:gd name="connsiteY49" fmla="*/ 1525 h 3578832"/>
              <a:gd name="connsiteX50" fmla="*/ 1311448 w 3904619"/>
              <a:gd name="connsiteY50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63852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2057 h 3580889"/>
              <a:gd name="connsiteX1" fmla="*/ 1341366 w 3904619"/>
              <a:gd name="connsiteY1" fmla="*/ 2057 h 3580889"/>
              <a:gd name="connsiteX2" fmla="*/ 2535363 w 3904619"/>
              <a:gd name="connsiteY2" fmla="*/ 2057 h 3580889"/>
              <a:gd name="connsiteX3" fmla="*/ 2583170 w 3904619"/>
              <a:gd name="connsiteY3" fmla="*/ 0 h 3580889"/>
              <a:gd name="connsiteX4" fmla="*/ 2925678 w 3904619"/>
              <a:gd name="connsiteY4" fmla="*/ 104034 h 3580889"/>
              <a:gd name="connsiteX5" fmla="*/ 3120250 w 3904619"/>
              <a:gd name="connsiteY5" fmla="*/ 267345 h 3580889"/>
              <a:gd name="connsiteX6" fmla="*/ 3185463 w 3904619"/>
              <a:gd name="connsiteY6" fmla="*/ 360514 h 3580889"/>
              <a:gd name="connsiteX7" fmla="*/ 3189999 w 3904619"/>
              <a:gd name="connsiteY7" fmla="*/ 357895 h 3580889"/>
              <a:gd name="connsiteX8" fmla="*/ 3806150 w 3904619"/>
              <a:gd name="connsiteY8" fmla="*/ 1425101 h 3580889"/>
              <a:gd name="connsiteX9" fmla="*/ 3811356 w 3904619"/>
              <a:gd name="connsiteY9" fmla="*/ 1434120 h 3580889"/>
              <a:gd name="connsiteX10" fmla="*/ 3810421 w 3904619"/>
              <a:gd name="connsiteY10" fmla="*/ 1434659 h 3580889"/>
              <a:gd name="connsiteX11" fmla="*/ 3868527 w 3904619"/>
              <a:gd name="connsiteY11" fmla="*/ 1564680 h 3580889"/>
              <a:gd name="connsiteX12" fmla="*/ 3867535 w 3904619"/>
              <a:gd name="connsiteY12" fmla="*/ 2020043 h 3580889"/>
              <a:gd name="connsiteX13" fmla="*/ 3809236 w 3904619"/>
              <a:gd name="connsiteY13" fmla="*/ 2149514 h 3580889"/>
              <a:gd name="connsiteX14" fmla="*/ 3809702 w 3904619"/>
              <a:gd name="connsiteY14" fmla="*/ 2149780 h 3580889"/>
              <a:gd name="connsiteX15" fmla="*/ 3807023 w 3904619"/>
              <a:gd name="connsiteY15" fmla="*/ 2154418 h 3580889"/>
              <a:gd name="connsiteX16" fmla="*/ 3195299 w 3904619"/>
              <a:gd name="connsiteY16" fmla="*/ 3213960 h 3580889"/>
              <a:gd name="connsiteX17" fmla="*/ 3188344 w 3904619"/>
              <a:gd name="connsiteY17" fmla="*/ 3226005 h 3580889"/>
              <a:gd name="connsiteX18" fmla="*/ 3187129 w 3904619"/>
              <a:gd name="connsiteY18" fmla="*/ 3225302 h 3580889"/>
              <a:gd name="connsiteX19" fmla="*/ 3109180 w 3904619"/>
              <a:gd name="connsiteY19" fmla="*/ 3333553 h 3580889"/>
              <a:gd name="connsiteX20" fmla="*/ 2685294 w 3904619"/>
              <a:gd name="connsiteY20" fmla="*/ 3567782 h 3580889"/>
              <a:gd name="connsiteX21" fmla="*/ 2573666 w 3904619"/>
              <a:gd name="connsiteY21" fmla="*/ 3577001 h 3580889"/>
              <a:gd name="connsiteX22" fmla="*/ 2573666 w 3904619"/>
              <a:gd name="connsiteY22" fmla="*/ 3580886 h 3580889"/>
              <a:gd name="connsiteX23" fmla="*/ 1336505 w 3904619"/>
              <a:gd name="connsiteY23" fmla="*/ 3580886 h 3580889"/>
              <a:gd name="connsiteX24" fmla="*/ 1336494 w 3904619"/>
              <a:gd name="connsiteY24" fmla="*/ 3580889 h 3580889"/>
              <a:gd name="connsiteX25" fmla="*/ 1336480 w 3904619"/>
              <a:gd name="connsiteY25" fmla="*/ 3580886 h 3580889"/>
              <a:gd name="connsiteX26" fmla="*/ 1330951 w 3904619"/>
              <a:gd name="connsiteY26" fmla="*/ 3580886 h 3580889"/>
              <a:gd name="connsiteX27" fmla="*/ 1330951 w 3904619"/>
              <a:gd name="connsiteY27" fmla="*/ 3580404 h 3580889"/>
              <a:gd name="connsiteX28" fmla="*/ 1213385 w 3904619"/>
              <a:gd name="connsiteY28" fmla="*/ 3570140 h 3580889"/>
              <a:gd name="connsiteX29" fmla="*/ 974666 w 3904619"/>
              <a:gd name="connsiteY29" fmla="*/ 3483293 h 3580889"/>
              <a:gd name="connsiteX30" fmla="*/ 780094 w 3904619"/>
              <a:gd name="connsiteY30" fmla="*/ 3319980 h 3580889"/>
              <a:gd name="connsiteX31" fmla="*/ 712417 w 3904619"/>
              <a:gd name="connsiteY31" fmla="*/ 3223292 h 3580889"/>
              <a:gd name="connsiteX32" fmla="*/ 711999 w 3904619"/>
              <a:gd name="connsiteY32" fmla="*/ 3223534 h 3580889"/>
              <a:gd name="connsiteX33" fmla="*/ 709232 w 3904619"/>
              <a:gd name="connsiteY33" fmla="*/ 3218743 h 3580889"/>
              <a:gd name="connsiteX34" fmla="*/ 709229 w 3904619"/>
              <a:gd name="connsiteY34" fmla="*/ 3218738 h 3580889"/>
              <a:gd name="connsiteX35" fmla="*/ 709227 w 3904619"/>
              <a:gd name="connsiteY35" fmla="*/ 3218732 h 3580889"/>
              <a:gd name="connsiteX36" fmla="*/ 90642 w 3904619"/>
              <a:gd name="connsiteY36" fmla="*/ 2147309 h 3580889"/>
              <a:gd name="connsiteX37" fmla="*/ 94008 w 3904619"/>
              <a:gd name="connsiteY37" fmla="*/ 2145367 h 3580889"/>
              <a:gd name="connsiteX38" fmla="*/ 46177 w 3904619"/>
              <a:gd name="connsiteY38" fmla="*/ 2044090 h 3580889"/>
              <a:gd name="connsiteX39" fmla="*/ 37082 w 3904619"/>
              <a:gd name="connsiteY39" fmla="*/ 1559875 h 3580889"/>
              <a:gd name="connsiteX40" fmla="*/ 91857 w 3904619"/>
              <a:gd name="connsiteY40" fmla="*/ 1438245 h 3580889"/>
              <a:gd name="connsiteX41" fmla="*/ 90642 w 3904619"/>
              <a:gd name="connsiteY41" fmla="*/ 1437545 h 3580889"/>
              <a:gd name="connsiteX42" fmla="*/ 97597 w 3904619"/>
              <a:gd name="connsiteY42" fmla="*/ 1425499 h 3580889"/>
              <a:gd name="connsiteX43" fmla="*/ 709321 w 3904619"/>
              <a:gd name="connsiteY43" fmla="*/ 365960 h 3580889"/>
              <a:gd name="connsiteX44" fmla="*/ 711999 w 3904619"/>
              <a:gd name="connsiteY44" fmla="*/ 361322 h 3580889"/>
              <a:gd name="connsiteX45" fmla="*/ 712466 w 3904619"/>
              <a:gd name="connsiteY45" fmla="*/ 361592 h 3580889"/>
              <a:gd name="connsiteX46" fmla="*/ 795438 w 3904619"/>
              <a:gd name="connsiteY46" fmla="*/ 246365 h 3580889"/>
              <a:gd name="connsiteX47" fmla="*/ 1264797 w 3904619"/>
              <a:gd name="connsiteY47" fmla="*/ 5960 h 3580889"/>
              <a:gd name="connsiteX48" fmla="*/ 1311448 w 3904619"/>
              <a:gd name="connsiteY48" fmla="*/ 3582 h 3580889"/>
              <a:gd name="connsiteX49" fmla="*/ 1311448 w 3904619"/>
              <a:gd name="connsiteY49" fmla="*/ 2057 h 3580889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438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189999 w 3904619"/>
              <a:gd name="connsiteY7" fmla="*/ 355838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  <a:gd name="connsiteX0" fmla="*/ 1311448 w 3904619"/>
              <a:gd name="connsiteY0" fmla="*/ 0 h 3578832"/>
              <a:gd name="connsiteX1" fmla="*/ 1341366 w 3904619"/>
              <a:gd name="connsiteY1" fmla="*/ 0 h 3578832"/>
              <a:gd name="connsiteX2" fmla="*/ 2535363 w 3904619"/>
              <a:gd name="connsiteY2" fmla="*/ 0 h 3578832"/>
              <a:gd name="connsiteX3" fmla="*/ 2589609 w 3904619"/>
              <a:gd name="connsiteY3" fmla="*/ 1162 h 3578832"/>
              <a:gd name="connsiteX4" fmla="*/ 2925678 w 3904619"/>
              <a:gd name="connsiteY4" fmla="*/ 101977 h 3578832"/>
              <a:gd name="connsiteX5" fmla="*/ 3120250 w 3904619"/>
              <a:gd name="connsiteY5" fmla="*/ 265288 h 3578832"/>
              <a:gd name="connsiteX6" fmla="*/ 3185463 w 3904619"/>
              <a:gd name="connsiteY6" fmla="*/ 358457 h 3578832"/>
              <a:gd name="connsiteX7" fmla="*/ 3244735 w 3904619"/>
              <a:gd name="connsiteY7" fmla="*/ 449209 h 3578832"/>
              <a:gd name="connsiteX8" fmla="*/ 3806150 w 3904619"/>
              <a:gd name="connsiteY8" fmla="*/ 1423044 h 3578832"/>
              <a:gd name="connsiteX9" fmla="*/ 3811356 w 3904619"/>
              <a:gd name="connsiteY9" fmla="*/ 1432063 h 3578832"/>
              <a:gd name="connsiteX10" fmla="*/ 3810421 w 3904619"/>
              <a:gd name="connsiteY10" fmla="*/ 1432602 h 3578832"/>
              <a:gd name="connsiteX11" fmla="*/ 3868527 w 3904619"/>
              <a:gd name="connsiteY11" fmla="*/ 1562623 h 3578832"/>
              <a:gd name="connsiteX12" fmla="*/ 3867535 w 3904619"/>
              <a:gd name="connsiteY12" fmla="*/ 2017986 h 3578832"/>
              <a:gd name="connsiteX13" fmla="*/ 3809236 w 3904619"/>
              <a:gd name="connsiteY13" fmla="*/ 2147457 h 3578832"/>
              <a:gd name="connsiteX14" fmla="*/ 3809702 w 3904619"/>
              <a:gd name="connsiteY14" fmla="*/ 2147723 h 3578832"/>
              <a:gd name="connsiteX15" fmla="*/ 3807023 w 3904619"/>
              <a:gd name="connsiteY15" fmla="*/ 2152361 h 3578832"/>
              <a:gd name="connsiteX16" fmla="*/ 3195299 w 3904619"/>
              <a:gd name="connsiteY16" fmla="*/ 3211903 h 3578832"/>
              <a:gd name="connsiteX17" fmla="*/ 3188344 w 3904619"/>
              <a:gd name="connsiteY17" fmla="*/ 3223948 h 3578832"/>
              <a:gd name="connsiteX18" fmla="*/ 3187129 w 3904619"/>
              <a:gd name="connsiteY18" fmla="*/ 3223245 h 3578832"/>
              <a:gd name="connsiteX19" fmla="*/ 3109180 w 3904619"/>
              <a:gd name="connsiteY19" fmla="*/ 3331496 h 3578832"/>
              <a:gd name="connsiteX20" fmla="*/ 2685294 w 3904619"/>
              <a:gd name="connsiteY20" fmla="*/ 3565725 h 3578832"/>
              <a:gd name="connsiteX21" fmla="*/ 2573666 w 3904619"/>
              <a:gd name="connsiteY21" fmla="*/ 3574944 h 3578832"/>
              <a:gd name="connsiteX22" fmla="*/ 2573666 w 3904619"/>
              <a:gd name="connsiteY22" fmla="*/ 3578829 h 3578832"/>
              <a:gd name="connsiteX23" fmla="*/ 1336505 w 3904619"/>
              <a:gd name="connsiteY23" fmla="*/ 3578829 h 3578832"/>
              <a:gd name="connsiteX24" fmla="*/ 1336494 w 3904619"/>
              <a:gd name="connsiteY24" fmla="*/ 3578832 h 3578832"/>
              <a:gd name="connsiteX25" fmla="*/ 1336480 w 3904619"/>
              <a:gd name="connsiteY25" fmla="*/ 3578829 h 3578832"/>
              <a:gd name="connsiteX26" fmla="*/ 1330951 w 3904619"/>
              <a:gd name="connsiteY26" fmla="*/ 3578829 h 3578832"/>
              <a:gd name="connsiteX27" fmla="*/ 1330951 w 3904619"/>
              <a:gd name="connsiteY27" fmla="*/ 3578347 h 3578832"/>
              <a:gd name="connsiteX28" fmla="*/ 1213385 w 3904619"/>
              <a:gd name="connsiteY28" fmla="*/ 3568083 h 3578832"/>
              <a:gd name="connsiteX29" fmla="*/ 974666 w 3904619"/>
              <a:gd name="connsiteY29" fmla="*/ 3481236 h 3578832"/>
              <a:gd name="connsiteX30" fmla="*/ 780094 w 3904619"/>
              <a:gd name="connsiteY30" fmla="*/ 3317923 h 3578832"/>
              <a:gd name="connsiteX31" fmla="*/ 712417 w 3904619"/>
              <a:gd name="connsiteY31" fmla="*/ 3221235 h 3578832"/>
              <a:gd name="connsiteX32" fmla="*/ 711999 w 3904619"/>
              <a:gd name="connsiteY32" fmla="*/ 3221477 h 3578832"/>
              <a:gd name="connsiteX33" fmla="*/ 709232 w 3904619"/>
              <a:gd name="connsiteY33" fmla="*/ 3216686 h 3578832"/>
              <a:gd name="connsiteX34" fmla="*/ 709229 w 3904619"/>
              <a:gd name="connsiteY34" fmla="*/ 3216681 h 3578832"/>
              <a:gd name="connsiteX35" fmla="*/ 709227 w 3904619"/>
              <a:gd name="connsiteY35" fmla="*/ 3216675 h 3578832"/>
              <a:gd name="connsiteX36" fmla="*/ 90642 w 3904619"/>
              <a:gd name="connsiteY36" fmla="*/ 2145252 h 3578832"/>
              <a:gd name="connsiteX37" fmla="*/ 94008 w 3904619"/>
              <a:gd name="connsiteY37" fmla="*/ 2143310 h 3578832"/>
              <a:gd name="connsiteX38" fmla="*/ 46177 w 3904619"/>
              <a:gd name="connsiteY38" fmla="*/ 2042033 h 3578832"/>
              <a:gd name="connsiteX39" fmla="*/ 37082 w 3904619"/>
              <a:gd name="connsiteY39" fmla="*/ 1557818 h 3578832"/>
              <a:gd name="connsiteX40" fmla="*/ 91857 w 3904619"/>
              <a:gd name="connsiteY40" fmla="*/ 1436188 h 3578832"/>
              <a:gd name="connsiteX41" fmla="*/ 90642 w 3904619"/>
              <a:gd name="connsiteY41" fmla="*/ 1435488 h 3578832"/>
              <a:gd name="connsiteX42" fmla="*/ 97597 w 3904619"/>
              <a:gd name="connsiteY42" fmla="*/ 1423442 h 3578832"/>
              <a:gd name="connsiteX43" fmla="*/ 709321 w 3904619"/>
              <a:gd name="connsiteY43" fmla="*/ 363903 h 3578832"/>
              <a:gd name="connsiteX44" fmla="*/ 711999 w 3904619"/>
              <a:gd name="connsiteY44" fmla="*/ 359265 h 3578832"/>
              <a:gd name="connsiteX45" fmla="*/ 712466 w 3904619"/>
              <a:gd name="connsiteY45" fmla="*/ 359535 h 3578832"/>
              <a:gd name="connsiteX46" fmla="*/ 795438 w 3904619"/>
              <a:gd name="connsiteY46" fmla="*/ 244308 h 3578832"/>
              <a:gd name="connsiteX47" fmla="*/ 1264797 w 3904619"/>
              <a:gd name="connsiteY47" fmla="*/ 3903 h 3578832"/>
              <a:gd name="connsiteX48" fmla="*/ 1311448 w 3904619"/>
              <a:gd name="connsiteY48" fmla="*/ 1525 h 3578832"/>
              <a:gd name="connsiteX49" fmla="*/ 1311448 w 3904619"/>
              <a:gd name="connsiteY49" fmla="*/ 0 h 35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04619" h="3578832">
                <a:moveTo>
                  <a:pt x="1311448" y="0"/>
                </a:moveTo>
                <a:lnTo>
                  <a:pt x="1341366" y="0"/>
                </a:lnTo>
                <a:lnTo>
                  <a:pt x="2535363" y="0"/>
                </a:lnTo>
                <a:lnTo>
                  <a:pt x="2589609" y="1162"/>
                </a:lnTo>
                <a:cubicBezTo>
                  <a:pt x="2712628" y="1378"/>
                  <a:pt x="2837238" y="57956"/>
                  <a:pt x="2925678" y="101977"/>
                </a:cubicBezTo>
                <a:cubicBezTo>
                  <a:pt x="3014118" y="145998"/>
                  <a:pt x="3066976" y="201554"/>
                  <a:pt x="3120250" y="265288"/>
                </a:cubicBezTo>
                <a:lnTo>
                  <a:pt x="3185463" y="358457"/>
                </a:lnTo>
                <a:lnTo>
                  <a:pt x="3244735" y="449209"/>
                </a:lnTo>
                <a:lnTo>
                  <a:pt x="3806150" y="1423044"/>
                </a:lnTo>
                <a:lnTo>
                  <a:pt x="3811356" y="1432063"/>
                </a:lnTo>
                <a:lnTo>
                  <a:pt x="3810421" y="1432602"/>
                </a:lnTo>
                <a:lnTo>
                  <a:pt x="3868527" y="1562623"/>
                </a:lnTo>
                <a:cubicBezTo>
                  <a:pt x="3915929" y="1707868"/>
                  <a:pt x="3917702" y="1867499"/>
                  <a:pt x="3867535" y="2017986"/>
                </a:cubicBezTo>
                <a:lnTo>
                  <a:pt x="3809236" y="2147457"/>
                </a:lnTo>
                <a:lnTo>
                  <a:pt x="3809702" y="2147723"/>
                </a:lnTo>
                <a:lnTo>
                  <a:pt x="3807023" y="2152361"/>
                </a:lnTo>
                <a:lnTo>
                  <a:pt x="3195299" y="3211903"/>
                </a:lnTo>
                <a:lnTo>
                  <a:pt x="3188344" y="3223948"/>
                </a:lnTo>
                <a:lnTo>
                  <a:pt x="3187129" y="3223245"/>
                </a:lnTo>
                <a:lnTo>
                  <a:pt x="3109180" y="3331496"/>
                </a:lnTo>
                <a:cubicBezTo>
                  <a:pt x="2996920" y="3458094"/>
                  <a:pt x="2846104" y="3538722"/>
                  <a:pt x="2685294" y="3565725"/>
                </a:cubicBezTo>
                <a:lnTo>
                  <a:pt x="2573666" y="3574944"/>
                </a:lnTo>
                <a:lnTo>
                  <a:pt x="2573666" y="3578829"/>
                </a:lnTo>
                <a:lnTo>
                  <a:pt x="1336505" y="3578829"/>
                </a:lnTo>
                <a:cubicBezTo>
                  <a:pt x="1336501" y="3578830"/>
                  <a:pt x="1336498" y="3578831"/>
                  <a:pt x="1336494" y="3578832"/>
                </a:cubicBezTo>
                <a:cubicBezTo>
                  <a:pt x="1336489" y="3578831"/>
                  <a:pt x="1336485" y="3578830"/>
                  <a:pt x="1336480" y="3578829"/>
                </a:cubicBezTo>
                <a:lnTo>
                  <a:pt x="1330951" y="3578829"/>
                </a:lnTo>
                <a:lnTo>
                  <a:pt x="1330951" y="3578347"/>
                </a:lnTo>
                <a:lnTo>
                  <a:pt x="1213385" y="3568083"/>
                </a:lnTo>
                <a:cubicBezTo>
                  <a:pt x="1131550" y="3553815"/>
                  <a:pt x="1050788" y="3525186"/>
                  <a:pt x="974666" y="3481236"/>
                </a:cubicBezTo>
                <a:cubicBezTo>
                  <a:pt x="898541" y="3437286"/>
                  <a:pt x="833365" y="3381660"/>
                  <a:pt x="780094" y="3317923"/>
                </a:cubicBezTo>
                <a:lnTo>
                  <a:pt x="712417" y="3221235"/>
                </a:lnTo>
                <a:lnTo>
                  <a:pt x="711999" y="3221477"/>
                </a:lnTo>
                <a:lnTo>
                  <a:pt x="709232" y="3216686"/>
                </a:lnTo>
                <a:cubicBezTo>
                  <a:pt x="709231" y="3216684"/>
                  <a:pt x="709230" y="3216683"/>
                  <a:pt x="709229" y="3216681"/>
                </a:cubicBezTo>
                <a:cubicBezTo>
                  <a:pt x="709228" y="3216679"/>
                  <a:pt x="709228" y="3216677"/>
                  <a:pt x="709227" y="3216675"/>
                </a:cubicBezTo>
                <a:lnTo>
                  <a:pt x="90642" y="2145252"/>
                </a:lnTo>
                <a:lnTo>
                  <a:pt x="94008" y="2143310"/>
                </a:lnTo>
                <a:lnTo>
                  <a:pt x="46177" y="2042033"/>
                </a:lnTo>
                <a:cubicBezTo>
                  <a:pt x="-10842" y="1889261"/>
                  <a:pt x="-16426" y="1718337"/>
                  <a:pt x="37082" y="1557818"/>
                </a:cubicBezTo>
                <a:lnTo>
                  <a:pt x="91857" y="1436188"/>
                </a:lnTo>
                <a:lnTo>
                  <a:pt x="90642" y="1435488"/>
                </a:lnTo>
                <a:lnTo>
                  <a:pt x="97597" y="1423442"/>
                </a:lnTo>
                <a:lnTo>
                  <a:pt x="709321" y="363903"/>
                </a:lnTo>
                <a:lnTo>
                  <a:pt x="711999" y="359265"/>
                </a:lnTo>
                <a:lnTo>
                  <a:pt x="712466" y="359535"/>
                </a:lnTo>
                <a:lnTo>
                  <a:pt x="795438" y="244308"/>
                </a:lnTo>
                <a:cubicBezTo>
                  <a:pt x="918225" y="105839"/>
                  <a:pt x="1087133" y="22366"/>
                  <a:pt x="1264797" y="3903"/>
                </a:cubicBezTo>
                <a:lnTo>
                  <a:pt x="1311448" y="1525"/>
                </a:lnTo>
                <a:lnTo>
                  <a:pt x="131144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108000" tIns="108000" rIns="108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afbeelding</a:t>
            </a:r>
            <a:endParaRPr lang="en-US" dirty="0"/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350F072A-FC0D-D842-AD1C-E92180CD513E}"/>
              </a:ext>
            </a:extLst>
          </p:cNvPr>
          <p:cNvSpPr>
            <a:spLocks noGrp="1"/>
          </p:cNvSpPr>
          <p:nvPr>
            <p:ph type="body" sz="half" idx="37"/>
          </p:nvPr>
        </p:nvSpPr>
        <p:spPr>
          <a:xfrm>
            <a:off x="2105956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>
                <a:solidFill>
                  <a:schemeClr val="accent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430140CC-DF24-6547-B2D1-A7E7347487D0}"/>
              </a:ext>
            </a:extLst>
          </p:cNvPr>
          <p:cNvSpPr>
            <a:spLocks noGrp="1"/>
          </p:cNvSpPr>
          <p:nvPr>
            <p:ph type="body" sz="half" idx="38"/>
          </p:nvPr>
        </p:nvSpPr>
        <p:spPr>
          <a:xfrm>
            <a:off x="7344000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>
                <a:solidFill>
                  <a:schemeClr val="accent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BA17C1A6-2FCA-0B4E-A666-BB53A909E68B}"/>
              </a:ext>
            </a:extLst>
          </p:cNvPr>
          <p:cNvSpPr>
            <a:spLocks noGrp="1"/>
          </p:cNvSpPr>
          <p:nvPr>
            <p:ph type="body" sz="half" idx="39"/>
          </p:nvPr>
        </p:nvSpPr>
        <p:spPr>
          <a:xfrm>
            <a:off x="5588912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>
                <a:solidFill>
                  <a:schemeClr val="accent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854B31DB-EF87-B549-8BC6-7B62B590692A}"/>
              </a:ext>
            </a:extLst>
          </p:cNvPr>
          <p:cNvSpPr>
            <a:spLocks noGrp="1"/>
          </p:cNvSpPr>
          <p:nvPr>
            <p:ph type="body" sz="half" idx="40"/>
          </p:nvPr>
        </p:nvSpPr>
        <p:spPr>
          <a:xfrm>
            <a:off x="3833824" y="2774281"/>
            <a:ext cx="1655999" cy="1044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900">
                <a:solidFill>
                  <a:schemeClr val="accent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6C88F39D-1F73-1341-A0D9-2421A84A9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200000" cy="43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297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0"/>
            <a:ext cx="9135836" cy="4428000"/>
          </a:xfrm>
          <a:solidFill>
            <a:schemeClr val="bg1">
              <a:lumMod val="85000"/>
            </a:schemeClr>
          </a:solidFill>
        </p:spPr>
        <p:txBody>
          <a:bodyPr lIns="1800000" tIns="360000" rIns="180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47C8F81C-DCD4-0D43-AC5B-0B2CE12CFA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000" y="4673429"/>
            <a:ext cx="1440000" cy="1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45A171E3-A99A-D149-9D8E-7CE5FA58D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04000" y="4673429"/>
            <a:ext cx="2700000" cy="1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4B62F6B-6A7A-C94B-995E-4C03C9F3F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0" y="4673429"/>
            <a:ext cx="360000" cy="1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154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4641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BC46AB0-43DB-8F4F-ACD7-1DBF9003F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200000" cy="72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35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5EEC571-4198-5941-BA3F-E636518FE2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0000" y="900000"/>
            <a:ext cx="7200000" cy="97200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3600" b="1"/>
            </a:lvl1pPr>
          </a:lstStyle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9B90FFC-D62F-4440-9B09-207D101F18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0000" y="1944000"/>
            <a:ext cx="7200000" cy="684000"/>
          </a:xfrm>
        </p:spPr>
        <p:txBody>
          <a:bodyPr anchor="t" anchorCtr="0"/>
          <a:lstStyle>
            <a:lvl1pPr marL="0" indent="0" algn="l">
              <a:lnSpc>
                <a:spcPct val="85000"/>
              </a:lnSpc>
              <a:buNone/>
              <a:defRPr sz="260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ondertitelstijl van het model te bewerken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61C35F2-1EC3-494F-BD39-2AA40F8EC23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0000" y="2664000"/>
            <a:ext cx="2949178" cy="180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300" b="1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dirty="0"/>
              <a:t>Typ hier een naam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254982F-7B47-CA47-82A2-F89F9C10542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540000" y="2880000"/>
            <a:ext cx="2949178" cy="432000"/>
          </a:xfrm>
        </p:spPr>
        <p:txBody>
          <a:bodyPr/>
          <a:lstStyle>
            <a:lvl1pPr marL="0" indent="0">
              <a:lnSpc>
                <a:spcPct val="85000"/>
              </a:lnSpc>
              <a:buNone/>
              <a:defRPr sz="1300" b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dirty="0"/>
              <a:t>Typ hier functie en datum</a:t>
            </a:r>
          </a:p>
        </p:txBody>
      </p:sp>
    </p:spTree>
    <p:extLst>
      <p:ext uri="{BB962C8B-B14F-4D97-AF65-F5344CB8AC3E}">
        <p14:creationId xmlns:p14="http://schemas.microsoft.com/office/powerpoint/2010/main" val="129901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met opsomm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430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met opsomming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497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opsomming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890DD42-7723-1E4F-AFC3-4388AC9662CF}"/>
              </a:ext>
            </a:extLst>
          </p:cNvPr>
          <p:cNvSpPr>
            <a:spLocks noGrp="1" noChangeAspect="1"/>
          </p:cNvSpPr>
          <p:nvPr>
            <p:ph type="pic" idx="14" hasCustomPrompt="1"/>
          </p:nvPr>
        </p:nvSpPr>
        <p:spPr>
          <a:xfrm>
            <a:off x="3505666" y="0"/>
            <a:ext cx="5638334" cy="4428000"/>
          </a:xfrm>
          <a:custGeom>
            <a:avLst/>
            <a:gdLst>
              <a:gd name="connsiteX0" fmla="*/ 1129804 w 5638334"/>
              <a:gd name="connsiteY0" fmla="*/ 0 h 4428000"/>
              <a:gd name="connsiteX1" fmla="*/ 1958418 w 5638334"/>
              <a:gd name="connsiteY1" fmla="*/ 0 h 4428000"/>
              <a:gd name="connsiteX2" fmla="*/ 3788573 w 5638334"/>
              <a:gd name="connsiteY2" fmla="*/ 0 h 4428000"/>
              <a:gd name="connsiteX3" fmla="*/ 5638334 w 5638334"/>
              <a:gd name="connsiteY3" fmla="*/ 0 h 4428000"/>
              <a:gd name="connsiteX4" fmla="*/ 5638334 w 5638334"/>
              <a:gd name="connsiteY4" fmla="*/ 4428000 h 4428000"/>
              <a:gd name="connsiteX5" fmla="*/ 3788573 w 5638334"/>
              <a:gd name="connsiteY5" fmla="*/ 4428000 h 4428000"/>
              <a:gd name="connsiteX6" fmla="*/ 1958418 w 5638334"/>
              <a:gd name="connsiteY6" fmla="*/ 4428000 h 4428000"/>
              <a:gd name="connsiteX7" fmla="*/ 1113758 w 5638334"/>
              <a:gd name="connsiteY7" fmla="*/ 4428000 h 4428000"/>
              <a:gd name="connsiteX8" fmla="*/ 1057881 w 5638334"/>
              <a:gd name="connsiteY8" fmla="*/ 4348189 h 4428000"/>
              <a:gd name="connsiteX9" fmla="*/ 1057261 w 5638334"/>
              <a:gd name="connsiteY9" fmla="*/ 4348548 h 4428000"/>
              <a:gd name="connsiteX10" fmla="*/ 1053152 w 5638334"/>
              <a:gd name="connsiteY10" fmla="*/ 4341436 h 4428000"/>
              <a:gd name="connsiteX11" fmla="*/ 1053147 w 5638334"/>
              <a:gd name="connsiteY11" fmla="*/ 4341428 h 4428000"/>
              <a:gd name="connsiteX12" fmla="*/ 1053144 w 5638334"/>
              <a:gd name="connsiteY12" fmla="*/ 4341420 h 4428000"/>
              <a:gd name="connsiteX13" fmla="*/ 134596 w 5638334"/>
              <a:gd name="connsiteY13" fmla="*/ 2750803 h 4428000"/>
              <a:gd name="connsiteX14" fmla="*/ 139594 w 5638334"/>
              <a:gd name="connsiteY14" fmla="*/ 2747920 h 4428000"/>
              <a:gd name="connsiteX15" fmla="*/ 68570 w 5638334"/>
              <a:gd name="connsiteY15" fmla="*/ 2597565 h 4428000"/>
              <a:gd name="connsiteX16" fmla="*/ 55064 w 5638334"/>
              <a:gd name="connsiteY16" fmla="*/ 1878708 h 4428000"/>
              <a:gd name="connsiteX17" fmla="*/ 136400 w 5638334"/>
              <a:gd name="connsiteY17" fmla="*/ 1698138 h 4428000"/>
              <a:gd name="connsiteX18" fmla="*/ 134596 w 5638334"/>
              <a:gd name="connsiteY18" fmla="*/ 1697099 h 4428000"/>
              <a:gd name="connsiteX19" fmla="*/ 144924 w 5638334"/>
              <a:gd name="connsiteY19" fmla="*/ 1679216 h 4428000"/>
              <a:gd name="connsiteX20" fmla="*/ 1053284 w 5638334"/>
              <a:gd name="connsiteY20" fmla="*/ 106242 h 4428000"/>
              <a:gd name="connsiteX21" fmla="*/ 1057261 w 5638334"/>
              <a:gd name="connsiteY21" fmla="*/ 99357 h 4428000"/>
              <a:gd name="connsiteX22" fmla="*/ 1057955 w 5638334"/>
              <a:gd name="connsiteY22" fmla="*/ 99757 h 44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638334" h="4428000">
                <a:moveTo>
                  <a:pt x="1129804" y="0"/>
                </a:moveTo>
                <a:lnTo>
                  <a:pt x="1958418" y="0"/>
                </a:lnTo>
                <a:lnTo>
                  <a:pt x="3788573" y="0"/>
                </a:lnTo>
                <a:lnTo>
                  <a:pt x="5638334" y="0"/>
                </a:lnTo>
                <a:lnTo>
                  <a:pt x="5638334" y="4428000"/>
                </a:lnTo>
                <a:lnTo>
                  <a:pt x="3788573" y="4428000"/>
                </a:lnTo>
                <a:lnTo>
                  <a:pt x="1958418" y="4428000"/>
                </a:lnTo>
                <a:lnTo>
                  <a:pt x="1113758" y="4428000"/>
                </a:lnTo>
                <a:lnTo>
                  <a:pt x="1057881" y="4348189"/>
                </a:lnTo>
                <a:lnTo>
                  <a:pt x="1057261" y="4348548"/>
                </a:lnTo>
                <a:lnTo>
                  <a:pt x="1053152" y="4341436"/>
                </a:lnTo>
                <a:cubicBezTo>
                  <a:pt x="1053150" y="4341433"/>
                  <a:pt x="1053149" y="4341431"/>
                  <a:pt x="1053147" y="4341428"/>
                </a:cubicBezTo>
                <a:cubicBezTo>
                  <a:pt x="1053146" y="4341426"/>
                  <a:pt x="1053146" y="4341423"/>
                  <a:pt x="1053144" y="4341420"/>
                </a:cubicBezTo>
                <a:lnTo>
                  <a:pt x="134596" y="2750803"/>
                </a:lnTo>
                <a:lnTo>
                  <a:pt x="139594" y="2747920"/>
                </a:lnTo>
                <a:lnTo>
                  <a:pt x="68570" y="2597565"/>
                </a:lnTo>
                <a:cubicBezTo>
                  <a:pt x="-16100" y="2370763"/>
                  <a:pt x="-24391" y="2117012"/>
                  <a:pt x="55064" y="1878708"/>
                </a:cubicBezTo>
                <a:lnTo>
                  <a:pt x="136400" y="1698138"/>
                </a:lnTo>
                <a:lnTo>
                  <a:pt x="134596" y="1697099"/>
                </a:lnTo>
                <a:lnTo>
                  <a:pt x="144924" y="1679216"/>
                </a:lnTo>
                <a:lnTo>
                  <a:pt x="1053284" y="106242"/>
                </a:lnTo>
                <a:lnTo>
                  <a:pt x="1057261" y="99357"/>
                </a:lnTo>
                <a:lnTo>
                  <a:pt x="1057955" y="9975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2520000" tIns="360000" rIns="1080000" anchor="t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5616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332000"/>
            <a:ext cx="5616000" cy="2880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822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opsomming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18">
            <a:extLst>
              <a:ext uri="{FF2B5EF4-FFF2-40B4-BE49-F238E27FC236}">
                <a16:creationId xmlns:a16="http://schemas.microsoft.com/office/drawing/2014/main" id="{5D811C2A-4A12-C74A-BDA6-BD1A04102DB0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5355427" y="0"/>
            <a:ext cx="3788573" cy="4428000"/>
          </a:xfrm>
          <a:custGeom>
            <a:avLst/>
            <a:gdLst>
              <a:gd name="connsiteX0" fmla="*/ 1125211 w 3773172"/>
              <a:gd name="connsiteY0" fmla="*/ 0 h 4410997"/>
              <a:gd name="connsiteX1" fmla="*/ 3773172 w 3773172"/>
              <a:gd name="connsiteY1" fmla="*/ 0 h 4410997"/>
              <a:gd name="connsiteX2" fmla="*/ 3773172 w 3773172"/>
              <a:gd name="connsiteY2" fmla="*/ 4410997 h 4410997"/>
              <a:gd name="connsiteX3" fmla="*/ 1109231 w 3773172"/>
              <a:gd name="connsiteY3" fmla="*/ 4410997 h 4410997"/>
              <a:gd name="connsiteX4" fmla="*/ 1053581 w 3773172"/>
              <a:gd name="connsiteY4" fmla="*/ 4331492 h 4410997"/>
              <a:gd name="connsiteX5" fmla="*/ 1052963 w 3773172"/>
              <a:gd name="connsiteY5" fmla="*/ 4331850 h 4410997"/>
              <a:gd name="connsiteX6" fmla="*/ 1048871 w 3773172"/>
              <a:gd name="connsiteY6" fmla="*/ 4324765 h 4410997"/>
              <a:gd name="connsiteX7" fmla="*/ 1048866 w 3773172"/>
              <a:gd name="connsiteY7" fmla="*/ 4324757 h 4410997"/>
              <a:gd name="connsiteX8" fmla="*/ 1048863 w 3773172"/>
              <a:gd name="connsiteY8" fmla="*/ 4324749 h 4410997"/>
              <a:gd name="connsiteX9" fmla="*/ 134049 w 3773172"/>
              <a:gd name="connsiteY9" fmla="*/ 2740240 h 4410997"/>
              <a:gd name="connsiteX10" fmla="*/ 139027 w 3773172"/>
              <a:gd name="connsiteY10" fmla="*/ 2737368 h 4410997"/>
              <a:gd name="connsiteX11" fmla="*/ 68291 w 3773172"/>
              <a:gd name="connsiteY11" fmla="*/ 2587591 h 4410997"/>
              <a:gd name="connsiteX12" fmla="*/ 54840 w 3773172"/>
              <a:gd name="connsiteY12" fmla="*/ 1871494 h 4410997"/>
              <a:gd name="connsiteX13" fmla="*/ 135846 w 3773172"/>
              <a:gd name="connsiteY13" fmla="*/ 1691617 h 4410997"/>
              <a:gd name="connsiteX14" fmla="*/ 134049 w 3773172"/>
              <a:gd name="connsiteY14" fmla="*/ 1690582 h 4410997"/>
              <a:gd name="connsiteX15" fmla="*/ 144335 w 3773172"/>
              <a:gd name="connsiteY15" fmla="*/ 1672768 h 4410997"/>
              <a:gd name="connsiteX16" fmla="*/ 1049002 w 3773172"/>
              <a:gd name="connsiteY16" fmla="*/ 105834 h 4410997"/>
              <a:gd name="connsiteX17" fmla="*/ 1052963 w 3773172"/>
              <a:gd name="connsiteY17" fmla="*/ 98975 h 4410997"/>
              <a:gd name="connsiteX18" fmla="*/ 1053654 w 3773172"/>
              <a:gd name="connsiteY18" fmla="*/ 99374 h 441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73172" h="4410997">
                <a:moveTo>
                  <a:pt x="1125211" y="0"/>
                </a:moveTo>
                <a:lnTo>
                  <a:pt x="3773172" y="0"/>
                </a:lnTo>
                <a:lnTo>
                  <a:pt x="3773172" y="4410997"/>
                </a:lnTo>
                <a:lnTo>
                  <a:pt x="1109231" y="4410997"/>
                </a:lnTo>
                <a:lnTo>
                  <a:pt x="1053581" y="4331492"/>
                </a:lnTo>
                <a:lnTo>
                  <a:pt x="1052963" y="4331850"/>
                </a:lnTo>
                <a:lnTo>
                  <a:pt x="1048871" y="4324765"/>
                </a:lnTo>
                <a:cubicBezTo>
                  <a:pt x="1048869" y="4324762"/>
                  <a:pt x="1048868" y="4324760"/>
                  <a:pt x="1048866" y="4324757"/>
                </a:cubicBezTo>
                <a:cubicBezTo>
                  <a:pt x="1048865" y="4324755"/>
                  <a:pt x="1048865" y="4324752"/>
                  <a:pt x="1048863" y="4324749"/>
                </a:cubicBezTo>
                <a:lnTo>
                  <a:pt x="134049" y="2740240"/>
                </a:lnTo>
                <a:lnTo>
                  <a:pt x="139027" y="2737368"/>
                </a:lnTo>
                <a:lnTo>
                  <a:pt x="68291" y="2587591"/>
                </a:lnTo>
                <a:cubicBezTo>
                  <a:pt x="-16034" y="2361659"/>
                  <a:pt x="-24292" y="2108883"/>
                  <a:pt x="54840" y="1871494"/>
                </a:cubicBezTo>
                <a:lnTo>
                  <a:pt x="135846" y="1691617"/>
                </a:lnTo>
                <a:lnTo>
                  <a:pt x="134049" y="1690582"/>
                </a:lnTo>
                <a:lnTo>
                  <a:pt x="144335" y="1672768"/>
                </a:lnTo>
                <a:lnTo>
                  <a:pt x="1049002" y="105834"/>
                </a:lnTo>
                <a:lnTo>
                  <a:pt x="1052963" y="98975"/>
                </a:lnTo>
                <a:lnTo>
                  <a:pt x="1053654" y="9937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503999" tIns="108000" rIns="108000" bIns="1512000" anchor="ctr" anchorCtr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3684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opsomming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18">
            <a:extLst>
              <a:ext uri="{FF2B5EF4-FFF2-40B4-BE49-F238E27FC236}">
                <a16:creationId xmlns:a16="http://schemas.microsoft.com/office/drawing/2014/main" id="{1367E64E-037A-E64F-BF39-061A1E4BB889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5356284" y="0"/>
            <a:ext cx="3787716" cy="4428000"/>
          </a:xfrm>
          <a:custGeom>
            <a:avLst/>
            <a:gdLst>
              <a:gd name="connsiteX0" fmla="*/ 1125211 w 3773172"/>
              <a:gd name="connsiteY0" fmla="*/ 0 h 4410997"/>
              <a:gd name="connsiteX1" fmla="*/ 3773172 w 3773172"/>
              <a:gd name="connsiteY1" fmla="*/ 0 h 4410997"/>
              <a:gd name="connsiteX2" fmla="*/ 3773172 w 3773172"/>
              <a:gd name="connsiteY2" fmla="*/ 4410997 h 4410997"/>
              <a:gd name="connsiteX3" fmla="*/ 1109231 w 3773172"/>
              <a:gd name="connsiteY3" fmla="*/ 4410997 h 4410997"/>
              <a:gd name="connsiteX4" fmla="*/ 1053581 w 3773172"/>
              <a:gd name="connsiteY4" fmla="*/ 4331492 h 4410997"/>
              <a:gd name="connsiteX5" fmla="*/ 1052963 w 3773172"/>
              <a:gd name="connsiteY5" fmla="*/ 4331850 h 4410997"/>
              <a:gd name="connsiteX6" fmla="*/ 1048871 w 3773172"/>
              <a:gd name="connsiteY6" fmla="*/ 4324765 h 4410997"/>
              <a:gd name="connsiteX7" fmla="*/ 1048866 w 3773172"/>
              <a:gd name="connsiteY7" fmla="*/ 4324757 h 4410997"/>
              <a:gd name="connsiteX8" fmla="*/ 1048863 w 3773172"/>
              <a:gd name="connsiteY8" fmla="*/ 4324749 h 4410997"/>
              <a:gd name="connsiteX9" fmla="*/ 134049 w 3773172"/>
              <a:gd name="connsiteY9" fmla="*/ 2740240 h 4410997"/>
              <a:gd name="connsiteX10" fmla="*/ 139027 w 3773172"/>
              <a:gd name="connsiteY10" fmla="*/ 2737368 h 4410997"/>
              <a:gd name="connsiteX11" fmla="*/ 68291 w 3773172"/>
              <a:gd name="connsiteY11" fmla="*/ 2587591 h 4410997"/>
              <a:gd name="connsiteX12" fmla="*/ 54840 w 3773172"/>
              <a:gd name="connsiteY12" fmla="*/ 1871494 h 4410997"/>
              <a:gd name="connsiteX13" fmla="*/ 135846 w 3773172"/>
              <a:gd name="connsiteY13" fmla="*/ 1691617 h 4410997"/>
              <a:gd name="connsiteX14" fmla="*/ 134049 w 3773172"/>
              <a:gd name="connsiteY14" fmla="*/ 1690582 h 4410997"/>
              <a:gd name="connsiteX15" fmla="*/ 144335 w 3773172"/>
              <a:gd name="connsiteY15" fmla="*/ 1672768 h 4410997"/>
              <a:gd name="connsiteX16" fmla="*/ 1049002 w 3773172"/>
              <a:gd name="connsiteY16" fmla="*/ 105834 h 4410997"/>
              <a:gd name="connsiteX17" fmla="*/ 1052963 w 3773172"/>
              <a:gd name="connsiteY17" fmla="*/ 98975 h 4410997"/>
              <a:gd name="connsiteX18" fmla="*/ 1053654 w 3773172"/>
              <a:gd name="connsiteY18" fmla="*/ 99374 h 441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73172" h="4410997">
                <a:moveTo>
                  <a:pt x="1125211" y="0"/>
                </a:moveTo>
                <a:lnTo>
                  <a:pt x="3773172" y="0"/>
                </a:lnTo>
                <a:lnTo>
                  <a:pt x="3773172" y="4410997"/>
                </a:lnTo>
                <a:lnTo>
                  <a:pt x="1109231" y="4410997"/>
                </a:lnTo>
                <a:lnTo>
                  <a:pt x="1053581" y="4331492"/>
                </a:lnTo>
                <a:lnTo>
                  <a:pt x="1052963" y="4331850"/>
                </a:lnTo>
                <a:lnTo>
                  <a:pt x="1048871" y="4324765"/>
                </a:lnTo>
                <a:cubicBezTo>
                  <a:pt x="1048869" y="4324762"/>
                  <a:pt x="1048868" y="4324760"/>
                  <a:pt x="1048866" y="4324757"/>
                </a:cubicBezTo>
                <a:cubicBezTo>
                  <a:pt x="1048865" y="4324755"/>
                  <a:pt x="1048865" y="4324752"/>
                  <a:pt x="1048863" y="4324749"/>
                </a:cubicBezTo>
                <a:lnTo>
                  <a:pt x="134049" y="2740240"/>
                </a:lnTo>
                <a:lnTo>
                  <a:pt x="139027" y="2737368"/>
                </a:lnTo>
                <a:lnTo>
                  <a:pt x="68291" y="2587591"/>
                </a:lnTo>
                <a:cubicBezTo>
                  <a:pt x="-16034" y="2361659"/>
                  <a:pt x="-24292" y="2108883"/>
                  <a:pt x="54840" y="1871494"/>
                </a:cubicBezTo>
                <a:lnTo>
                  <a:pt x="135846" y="1691617"/>
                </a:lnTo>
                <a:lnTo>
                  <a:pt x="134049" y="1690582"/>
                </a:lnTo>
                <a:lnTo>
                  <a:pt x="144335" y="1672768"/>
                </a:lnTo>
                <a:lnTo>
                  <a:pt x="1049002" y="105834"/>
                </a:lnTo>
                <a:lnTo>
                  <a:pt x="1052963" y="98975"/>
                </a:lnTo>
                <a:lnTo>
                  <a:pt x="1053654" y="9937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503999" tIns="108000" rIns="108000" bIns="1512000" anchor="ctr" anchorCtr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4896000" cy="72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332000"/>
            <a:ext cx="4896000" cy="28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9160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5EEC571-4198-5941-BA3F-E636518FE2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0000" y="1079999"/>
            <a:ext cx="7200000" cy="97200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3600" b="1"/>
            </a:lvl1pPr>
          </a:lstStyle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9B90FFC-D62F-4440-9B09-207D101F18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0000" y="2124000"/>
            <a:ext cx="7200000" cy="684000"/>
          </a:xfrm>
        </p:spPr>
        <p:txBody>
          <a:bodyPr anchor="t" anchorCtr="0"/>
          <a:lstStyle>
            <a:lvl1pPr marL="0" indent="0" algn="l">
              <a:lnSpc>
                <a:spcPct val="85000"/>
              </a:lnSpc>
              <a:buNone/>
              <a:defRPr sz="260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ondertitelstijl van het model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2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0" y="1332000"/>
            <a:ext cx="3420000" cy="2880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3B3FD11-3269-8144-ABEF-952093EA5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32000"/>
            <a:ext cx="3420000" cy="2880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5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7200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332000"/>
            <a:ext cx="7200000" cy="28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0000" y="4673429"/>
            <a:ext cx="1440000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5CFD2F0-EF60-464C-B7D7-A0E44E0B8B58}" type="datetimeFigureOut">
              <a:rPr lang="nl-NL" smtClean="0"/>
              <a:pPr/>
              <a:t>11-10-2021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4000" y="4673429"/>
            <a:ext cx="2700000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0000" y="4673429"/>
            <a:ext cx="360000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FF837968-3509-134E-B0B3-C4712D7D0717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rcRect/>
          <a:stretch/>
        </p:blipFill>
        <p:spPr>
          <a:xfrm>
            <a:off x="3672000" y="4500000"/>
            <a:ext cx="17907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55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9" r:id="rId2"/>
    <p:sldLayoutId id="2147483674" r:id="rId3"/>
    <p:sldLayoutId id="2147483692" r:id="rId4"/>
    <p:sldLayoutId id="2147483684" r:id="rId5"/>
    <p:sldLayoutId id="2147483686" r:id="rId6"/>
    <p:sldLayoutId id="2147483688" r:id="rId7"/>
    <p:sldLayoutId id="2147483675" r:id="rId8"/>
    <p:sldLayoutId id="2147483676" r:id="rId9"/>
    <p:sldLayoutId id="2147483691" r:id="rId10"/>
    <p:sldLayoutId id="2147483681" r:id="rId11"/>
    <p:sldLayoutId id="2147483690" r:id="rId12"/>
    <p:sldLayoutId id="2147483682" r:id="rId13"/>
    <p:sldLayoutId id="2147483678" r:id="rId14"/>
    <p:sldLayoutId id="2147483679" r:id="rId15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360000" indent="-180000" algn="l" defTabSz="6858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540000" indent="-180000" algn="l" defTabSz="6858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720000" indent="-180000" algn="l" defTabSz="6858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900000" indent="-180000" algn="l" defTabSz="6858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395D51D0-C4CB-A74D-B0D1-6FD164A7A139}"/>
              </a:ext>
            </a:extLst>
          </p:cNvPr>
          <p:cNvSpPr/>
          <p:nvPr/>
        </p:nvSpPr>
        <p:spPr>
          <a:xfrm>
            <a:off x="0" y="0"/>
            <a:ext cx="3413210" cy="4428000"/>
          </a:xfrm>
          <a:custGeom>
            <a:avLst/>
            <a:gdLst>
              <a:gd name="connsiteX0" fmla="*/ 0 w 3413210"/>
              <a:gd name="connsiteY0" fmla="*/ 0 h 4428000"/>
              <a:gd name="connsiteX1" fmla="*/ 455709 w 3413210"/>
              <a:gd name="connsiteY1" fmla="*/ 0 h 4428000"/>
              <a:gd name="connsiteX2" fmla="*/ 1172455 w 3413210"/>
              <a:gd name="connsiteY2" fmla="*/ 0 h 4428000"/>
              <a:gd name="connsiteX3" fmla="*/ 2322507 w 3413210"/>
              <a:gd name="connsiteY3" fmla="*/ 0 h 4428000"/>
              <a:gd name="connsiteX4" fmla="*/ 3269284 w 3413210"/>
              <a:gd name="connsiteY4" fmla="*/ 1627016 h 4428000"/>
              <a:gd name="connsiteX5" fmla="*/ 3409414 w 3413210"/>
              <a:gd name="connsiteY5" fmla="*/ 2291414 h 4428000"/>
              <a:gd name="connsiteX6" fmla="*/ 3238836 w 3413210"/>
              <a:gd name="connsiteY6" fmla="*/ 2818638 h 4428000"/>
              <a:gd name="connsiteX7" fmla="*/ 2309385 w 3413210"/>
              <a:gd name="connsiteY7" fmla="*/ 4428000 h 4428000"/>
              <a:gd name="connsiteX8" fmla="*/ 1172455 w 3413210"/>
              <a:gd name="connsiteY8" fmla="*/ 4428000 h 4428000"/>
              <a:gd name="connsiteX9" fmla="*/ 455709 w 3413210"/>
              <a:gd name="connsiteY9" fmla="*/ 4428000 h 4428000"/>
              <a:gd name="connsiteX10" fmla="*/ 0 w 3413210"/>
              <a:gd name="connsiteY10" fmla="*/ 4428000 h 44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13210" h="4428000">
                <a:moveTo>
                  <a:pt x="0" y="0"/>
                </a:moveTo>
                <a:lnTo>
                  <a:pt x="455709" y="0"/>
                </a:lnTo>
                <a:lnTo>
                  <a:pt x="1172455" y="0"/>
                </a:lnTo>
                <a:lnTo>
                  <a:pt x="2322507" y="0"/>
                </a:lnTo>
                <a:cubicBezTo>
                  <a:pt x="2636570" y="543186"/>
                  <a:pt x="2952163" y="1085525"/>
                  <a:pt x="3269284" y="1627016"/>
                </a:cubicBezTo>
                <a:cubicBezTo>
                  <a:pt x="3390688" y="1834172"/>
                  <a:pt x="3425848" y="2056824"/>
                  <a:pt x="3409414" y="2291414"/>
                </a:cubicBezTo>
                <a:cubicBezTo>
                  <a:pt x="3396166" y="2481041"/>
                  <a:pt x="3333233" y="2655048"/>
                  <a:pt x="3238836" y="2818638"/>
                </a:cubicBezTo>
                <a:cubicBezTo>
                  <a:pt x="2929615" y="3355389"/>
                  <a:pt x="2619796" y="3891843"/>
                  <a:pt x="2309385" y="4428000"/>
                </a:cubicBezTo>
                <a:lnTo>
                  <a:pt x="1172455" y="4428000"/>
                </a:lnTo>
                <a:lnTo>
                  <a:pt x="455709" y="4428000"/>
                </a:lnTo>
                <a:lnTo>
                  <a:pt x="0" y="4428000"/>
                </a:lnTo>
                <a:close/>
              </a:path>
            </a:pathLst>
          </a:cu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769A03-BAF4-204C-8678-C72DC7986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4062" y="504000"/>
            <a:ext cx="6895938" cy="468000"/>
          </a:xfrm>
        </p:spPr>
        <p:txBody>
          <a:bodyPr/>
          <a:lstStyle/>
          <a:p>
            <a:r>
              <a:rPr lang="en-GB" dirty="0">
                <a:cs typeface="Calibri"/>
              </a:rPr>
              <a:t>Taskforce</a:t>
            </a:r>
            <a:r>
              <a:rPr lang="en-GB" dirty="0">
                <a:solidFill>
                  <a:schemeClr val="tx1"/>
                </a:solidFill>
                <a:cs typeface="Calibri"/>
              </a:rPr>
              <a:t> ‘</a:t>
            </a:r>
            <a:r>
              <a:rPr lang="en-GB" dirty="0" err="1">
                <a:solidFill>
                  <a:schemeClr val="tx1"/>
                </a:solidFill>
                <a:cs typeface="Calibri"/>
              </a:rPr>
              <a:t>warme</a:t>
            </a:r>
            <a:r>
              <a:rPr lang="en-GB" dirty="0">
                <a:solidFill>
                  <a:schemeClr val="tx1"/>
                </a:solidFill>
                <a:cs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cs typeface="Calibri"/>
              </a:rPr>
              <a:t>overdracht</a:t>
            </a:r>
            <a:r>
              <a:rPr lang="en-GB" dirty="0">
                <a:solidFill>
                  <a:schemeClr val="tx1"/>
                </a:solidFill>
                <a:cs typeface="Calibri"/>
              </a:rPr>
              <a:t>’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6AF796-9BC7-0F48-8240-529EA12CD448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44062" y="2015999"/>
            <a:ext cx="2645116" cy="432000"/>
          </a:xfrm>
        </p:spPr>
        <p:txBody>
          <a:bodyPr/>
          <a:lstStyle/>
          <a:p>
            <a:r>
              <a:rPr lang="en-GB" sz="1800" dirty="0"/>
              <a:t>11 </a:t>
            </a:r>
            <a:r>
              <a:rPr lang="en-GB" sz="1800" dirty="0" err="1"/>
              <a:t>oktober</a:t>
            </a:r>
            <a:r>
              <a:rPr lang="en-GB" sz="1800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355018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E1A28D-D7E0-3A4F-BBEB-DE3CA79D9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 gegevensoverdracht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D4E457-F0C2-6048-99B7-33A427E65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0" y="1259999"/>
            <a:ext cx="3420000" cy="3161275"/>
          </a:xfrm>
        </p:spPr>
        <p:txBody>
          <a:bodyPr/>
          <a:lstStyle/>
          <a:p>
            <a:pPr marL="342900" indent="-342900">
              <a:buFont typeface="+mj-lt"/>
              <a:buAutoNum type="arabicPeriod" startAt="2"/>
            </a:pPr>
            <a:r>
              <a:rPr lang="nl-NL" b="1" dirty="0"/>
              <a:t>Inhoudelijk</a:t>
            </a:r>
            <a:endParaRPr lang="nl-NL" dirty="0"/>
          </a:p>
          <a:p>
            <a:r>
              <a:rPr lang="nl-NL" dirty="0"/>
              <a:t>coördinatie van de zorgverlening kunnen uitvoeren (regierol)</a:t>
            </a:r>
          </a:p>
          <a:p>
            <a:r>
              <a:rPr lang="nl-NL" dirty="0"/>
              <a:t>borgen continuïteit van zorg</a:t>
            </a:r>
          </a:p>
          <a:p>
            <a:r>
              <a:rPr lang="nl-NL" dirty="0"/>
              <a:t>’passend’ bij hoe deze regierol is ingevuld en door wie</a:t>
            </a:r>
          </a:p>
          <a:p>
            <a:r>
              <a:rPr lang="nl-NL" dirty="0"/>
              <a:t>proces: ‘warm’ overdragen = in overleg met elkaar (evt. online)</a:t>
            </a:r>
          </a:p>
          <a:p>
            <a:r>
              <a:rPr lang="nl-NL" dirty="0"/>
              <a:t>format/inhoud afhankelijk van wat nodig is c.q. de situatie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9B9D1F6-D2CF-8448-954E-385EDC75A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260000"/>
            <a:ext cx="3420000" cy="33435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NL" b="1" dirty="0"/>
              <a:t>Administratief</a:t>
            </a:r>
            <a:endParaRPr lang="nl-NL" dirty="0"/>
          </a:p>
          <a:p>
            <a:r>
              <a:rPr lang="nl-NL" dirty="0"/>
              <a:t>weten welke gemeente voor wie (BSN) verantwoordelijk wordt</a:t>
            </a:r>
          </a:p>
          <a:p>
            <a:r>
              <a:rPr lang="nl-NL" dirty="0"/>
              <a:t>weten met welke zorgaanbieder je te maken krijgt</a:t>
            </a:r>
          </a:p>
          <a:p>
            <a:r>
              <a:rPr lang="nl-NL" dirty="0"/>
              <a:t>contractafspraken maken</a:t>
            </a:r>
          </a:p>
          <a:p>
            <a:r>
              <a:rPr lang="nl-NL" dirty="0"/>
              <a:t>jeugdige in eigen </a:t>
            </a:r>
            <a:r>
              <a:rPr lang="nl-NL" dirty="0" err="1"/>
              <a:t>adm</a:t>
            </a:r>
            <a:r>
              <a:rPr lang="nl-NL" dirty="0"/>
              <a:t> opnemen</a:t>
            </a:r>
          </a:p>
          <a:p>
            <a:r>
              <a:rPr lang="nl-NL" dirty="0"/>
              <a:t>zorgtoewijzing kunnen sturen</a:t>
            </a:r>
          </a:p>
          <a:p>
            <a:r>
              <a:rPr lang="nl-NL" dirty="0"/>
              <a:t>proces: via transporttool</a:t>
            </a:r>
          </a:p>
          <a:p>
            <a:r>
              <a:rPr lang="nl-NL" dirty="0"/>
              <a:t>vast format</a:t>
            </a:r>
          </a:p>
        </p:txBody>
      </p:sp>
    </p:spTree>
    <p:extLst>
      <p:ext uri="{BB962C8B-B14F-4D97-AF65-F5344CB8AC3E}">
        <p14:creationId xmlns:p14="http://schemas.microsoft.com/office/powerpoint/2010/main" val="1594643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C785C8-D9DF-9B4B-8ED9-BA2B911DC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Wanneer nodig?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108031-81EB-E441-BB38-22582ABAE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9999" y="1260000"/>
            <a:ext cx="4073230" cy="2205095"/>
          </a:xfrm>
        </p:spPr>
        <p:txBody>
          <a:bodyPr/>
          <a:lstStyle/>
          <a:p>
            <a:pPr marL="0" indent="0">
              <a:buNone/>
            </a:pPr>
            <a:r>
              <a:rPr lang="nl-NL" b="1" dirty="0"/>
              <a:t>Wel</a:t>
            </a:r>
            <a:r>
              <a:rPr lang="nl-NL" dirty="0"/>
              <a:t> als:</a:t>
            </a:r>
          </a:p>
          <a:p>
            <a:r>
              <a:rPr lang="nl-NL" dirty="0"/>
              <a:t>er geen GI is betrokken</a:t>
            </a:r>
          </a:p>
          <a:p>
            <a:r>
              <a:rPr lang="nl-NL" dirty="0"/>
              <a:t>gemeente zelf de regie uitvoert (wijkteam/jeugdteam)</a:t>
            </a:r>
          </a:p>
          <a:p>
            <a:r>
              <a:rPr lang="nl-NL" dirty="0"/>
              <a:t>ook indien gedeelde regie GI, verwijzer en gemeente (bv. drang, preventie, maar in soms ook bij gedwongen kader)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D605510-19DD-3945-9278-E3176C6F6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141082"/>
            <a:ext cx="3420000" cy="2084440"/>
          </a:xfrm>
        </p:spPr>
        <p:txBody>
          <a:bodyPr/>
          <a:lstStyle/>
          <a:p>
            <a:pPr marL="0" indent="0">
              <a:buNone/>
            </a:pPr>
            <a:r>
              <a:rPr lang="nl-NL" b="1" dirty="0"/>
              <a:t>Niet</a:t>
            </a:r>
            <a:r>
              <a:rPr lang="nl-NL" dirty="0"/>
              <a:t> als:</a:t>
            </a:r>
          </a:p>
          <a:p>
            <a:r>
              <a:rPr lang="nl-NL" dirty="0"/>
              <a:t>GI de regierol uitvoert (bv. dwang)</a:t>
            </a:r>
          </a:p>
          <a:p>
            <a:r>
              <a:rPr lang="nl-NL" dirty="0"/>
              <a:t>latende gemeente gedurende de overgangsperiode mandaat heeft van de ontvangende gemeente (tot zorgvraag verandert of overgangsperiode afloopt)</a:t>
            </a: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5D7A07F1-55D3-874F-A539-A4078BA48A6B}"/>
              </a:ext>
            </a:extLst>
          </p:cNvPr>
          <p:cNvSpPr txBox="1">
            <a:spLocks/>
          </p:cNvSpPr>
          <p:nvPr/>
        </p:nvSpPr>
        <p:spPr>
          <a:xfrm>
            <a:off x="520417" y="3578332"/>
            <a:ext cx="7599165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0" rIns="0" bIns="0" rtlCol="0" anchor="t" anchorCtr="0">
            <a:noAutofit/>
          </a:bodyPr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" lvl="1" indent="0">
              <a:buNone/>
            </a:pPr>
            <a:endParaRPr lang="nl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D1901235-5EE7-184E-9F4C-0C98257698D8}"/>
              </a:ext>
            </a:extLst>
          </p:cNvPr>
          <p:cNvSpPr txBox="1"/>
          <p:nvPr/>
        </p:nvSpPr>
        <p:spPr>
          <a:xfrm>
            <a:off x="520417" y="3578332"/>
            <a:ext cx="7599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b="1" dirty="0">
                <a:solidFill>
                  <a:schemeClr val="tx2">
                    <a:lumMod val="50000"/>
                  </a:schemeClr>
                </a:solidFill>
              </a:rPr>
              <a:t>Conclusie</a:t>
            </a:r>
            <a:r>
              <a:rPr lang="nl-NL" sz="1800" dirty="0">
                <a:solidFill>
                  <a:schemeClr val="tx2">
                    <a:lumMod val="50000"/>
                  </a:schemeClr>
                </a:solidFill>
              </a:rPr>
              <a:t>:</a:t>
            </a:r>
          </a:p>
          <a:p>
            <a:r>
              <a:rPr lang="nl-NL" sz="1800" dirty="0">
                <a:solidFill>
                  <a:schemeClr val="tx2">
                    <a:lumMod val="50000"/>
                  </a:schemeClr>
                </a:solidFill>
              </a:rPr>
              <a:t>Beoordelen aan de hand van de huidige regie-as.</a:t>
            </a:r>
          </a:p>
          <a:p>
            <a:r>
              <a:rPr lang="nl-NL" sz="1800" dirty="0">
                <a:solidFill>
                  <a:schemeClr val="tx2">
                    <a:lumMod val="50000"/>
                  </a:schemeClr>
                </a:solidFill>
              </a:rPr>
              <a:t>Kan per gemeente verschillen.</a:t>
            </a:r>
          </a:p>
        </p:txBody>
      </p:sp>
    </p:spTree>
    <p:extLst>
      <p:ext uri="{BB962C8B-B14F-4D97-AF65-F5344CB8AC3E}">
        <p14:creationId xmlns:p14="http://schemas.microsoft.com/office/powerpoint/2010/main" val="370316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28787-7FE0-6A43-98EE-A4C3E204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Welke gegevens en gegevensbron?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BB668D-77A1-604D-BD4F-1CFB0249B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260001"/>
            <a:ext cx="7599165" cy="3020598"/>
          </a:xfrm>
        </p:spPr>
        <p:txBody>
          <a:bodyPr/>
          <a:lstStyle/>
          <a:p>
            <a:pPr marL="319088" lvl="1" indent="-269875"/>
            <a:r>
              <a:rPr lang="nl-NL" dirty="0"/>
              <a:t>Beoordelen situatie: alleen relevante informatie (“niet meer dan nodig is”).</a:t>
            </a:r>
          </a:p>
          <a:p>
            <a:pPr marL="319088" lvl="1" indent="-269875"/>
            <a:r>
              <a:rPr lang="nl-NL" dirty="0"/>
              <a:t>Bijvoorbeeld: ondersteuningsplan / perspectiefplan / gezinsplan / hulpverleningsdossier o.i.d.</a:t>
            </a:r>
          </a:p>
          <a:p>
            <a:pPr marL="319088" lvl="1" indent="-269875"/>
            <a:r>
              <a:rPr lang="nl-NL" dirty="0"/>
              <a:t>Bron: latende gemeente (indien deze regierol heeft).</a:t>
            </a:r>
          </a:p>
          <a:p>
            <a:pPr marL="319088" lvl="1" indent="-269875"/>
            <a:r>
              <a:rPr lang="nl-NL" dirty="0"/>
              <a:t>Informatie bij ZA en/of GI: niet relevant voor ontvangende gemeente (want gebruik van die info blijft bij ZA en GI liggen).</a:t>
            </a:r>
          </a:p>
          <a:p>
            <a:pPr marL="319088" lvl="1" indent="-269875"/>
            <a:r>
              <a:rPr lang="nl-NL" dirty="0"/>
              <a:t>Formeel </a:t>
            </a:r>
            <a:r>
              <a:rPr lang="nl-NL" b="1" dirty="0"/>
              <a:t>geen</a:t>
            </a:r>
            <a:r>
              <a:rPr lang="nl-NL" dirty="0"/>
              <a:t> toestemming van jeugdige/ouders nodig.</a:t>
            </a:r>
          </a:p>
          <a:p>
            <a:pPr marL="319088" lvl="1" indent="-269875"/>
            <a:r>
              <a:rPr lang="nl-NL" dirty="0"/>
              <a:t>Administratieve gegevens: backoffice is de bron.</a:t>
            </a:r>
          </a:p>
          <a:p>
            <a:pPr marL="319088" lvl="1" indent="-269875"/>
            <a:r>
              <a:rPr lang="nl-NL" dirty="0"/>
              <a:t>Inhoudelijke gegevens: hulpverleners zijn de bron.</a:t>
            </a:r>
          </a:p>
        </p:txBody>
      </p:sp>
    </p:spTree>
    <p:extLst>
      <p:ext uri="{BB962C8B-B14F-4D97-AF65-F5344CB8AC3E}">
        <p14:creationId xmlns:p14="http://schemas.microsoft.com/office/powerpoint/2010/main" val="1311934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113A7-6513-8947-ADD0-4E56C52BA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Wanneer warme overdracht?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F22B04-AB29-204C-98CB-3A5A2E3E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131749"/>
            <a:ext cx="7790084" cy="3247745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Bij ontbrekende administratieve gegevens, bijvoorbeeld:</a:t>
            </a:r>
          </a:p>
          <a:p>
            <a:pPr lvl="1"/>
            <a:r>
              <a:rPr lang="nl-NL" dirty="0"/>
              <a:t>soort zorg</a:t>
            </a:r>
          </a:p>
          <a:p>
            <a:pPr lvl="1"/>
            <a:r>
              <a:rPr lang="nl-NL" dirty="0"/>
              <a:t>tarief</a:t>
            </a:r>
          </a:p>
          <a:p>
            <a:pPr lvl="1"/>
            <a:r>
              <a:rPr lang="nl-NL" dirty="0"/>
              <a:t>voorwaarden die relevant zijn voor de jeugdige</a:t>
            </a:r>
          </a:p>
          <a:p>
            <a:pPr marL="9525" lvl="1" indent="0">
              <a:buNone/>
            </a:pPr>
            <a:r>
              <a:rPr lang="nl-NL" dirty="0"/>
              <a:t>              Direct na overdracht gegevens via transporttool.</a:t>
            </a:r>
          </a:p>
          <a:p>
            <a:pPr marL="9525" lvl="1" indent="0">
              <a:buNone/>
            </a:pPr>
            <a:endParaRPr lang="nl-NL" dirty="0"/>
          </a:p>
          <a:p>
            <a:pPr marL="9525" lvl="1" indent="0">
              <a:buNone/>
            </a:pPr>
            <a:r>
              <a:rPr lang="nl-NL" dirty="0"/>
              <a:t>Ten behoeve van invullen regierol:</a:t>
            </a:r>
          </a:p>
          <a:p>
            <a:pPr marL="295275" lvl="1" indent="-285750"/>
            <a:r>
              <a:rPr lang="nl-NL" dirty="0"/>
              <a:t>na acceptatie door ontvangende gemeente</a:t>
            </a:r>
          </a:p>
          <a:p>
            <a:pPr marL="295275" lvl="1" indent="-285750"/>
            <a:r>
              <a:rPr lang="nl-NL" dirty="0"/>
              <a:t>na afspraken met zorgaanbieder/GI over continuering zorgverlening (contract)</a:t>
            </a:r>
          </a:p>
          <a:p>
            <a:pPr marL="295275" lvl="1" indent="-285750"/>
            <a:r>
              <a:rPr lang="nl-NL" dirty="0"/>
              <a:t>ontvangende gemeente neemt altijd het initiatief!</a:t>
            </a:r>
          </a:p>
          <a:p>
            <a:pPr marL="9525" lvl="1" indent="0">
              <a:buNone/>
            </a:pPr>
            <a:endParaRPr lang="nl-NL" dirty="0"/>
          </a:p>
        </p:txBody>
      </p:sp>
      <p:sp>
        <p:nvSpPr>
          <p:cNvPr id="4" name="Pijl links 3">
            <a:extLst>
              <a:ext uri="{FF2B5EF4-FFF2-40B4-BE49-F238E27FC236}">
                <a16:creationId xmlns:a16="http://schemas.microsoft.com/office/drawing/2014/main" id="{DA29B610-5D11-544F-B379-A82193C94365}"/>
              </a:ext>
            </a:extLst>
          </p:cNvPr>
          <p:cNvSpPr/>
          <p:nvPr/>
        </p:nvSpPr>
        <p:spPr>
          <a:xfrm>
            <a:off x="622998" y="2646396"/>
            <a:ext cx="492370" cy="1872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320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5A581B-683E-F643-A396-E1457A029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Afronding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17FEF-D46D-194D-AFD4-68044CB3F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9596"/>
            <a:ext cx="4634902" cy="2880000"/>
          </a:xfrm>
        </p:spPr>
        <p:txBody>
          <a:bodyPr/>
          <a:lstStyle/>
          <a:p>
            <a:endParaRPr lang="en-GB" dirty="0"/>
          </a:p>
          <a:p>
            <a:r>
              <a:rPr lang="en-GB" dirty="0" err="1"/>
              <a:t>Vergeten</a:t>
            </a:r>
            <a:r>
              <a:rPr lang="en-GB" dirty="0"/>
              <a:t> we </a:t>
            </a:r>
            <a:r>
              <a:rPr lang="en-GB" dirty="0" err="1"/>
              <a:t>nog</a:t>
            </a:r>
            <a:r>
              <a:rPr lang="en-GB" dirty="0"/>
              <a:t> wat?</a:t>
            </a:r>
          </a:p>
          <a:p>
            <a:r>
              <a:rPr lang="en-GB" dirty="0"/>
              <a:t>Eind </a:t>
            </a:r>
            <a:r>
              <a:rPr lang="en-GB" dirty="0" err="1"/>
              <a:t>deze</a:t>
            </a:r>
            <a:r>
              <a:rPr lang="en-GB" dirty="0"/>
              <a:t> week info </a:t>
            </a:r>
            <a:r>
              <a:rPr lang="en-GB" dirty="0" err="1"/>
              <a:t>uit</a:t>
            </a:r>
            <a:r>
              <a:rPr lang="en-GB" dirty="0"/>
              <a:t> alle </a:t>
            </a:r>
            <a:r>
              <a:rPr lang="en-GB" dirty="0" err="1"/>
              <a:t>werkgroepen</a:t>
            </a:r>
            <a:r>
              <a:rPr lang="en-GB" dirty="0"/>
              <a:t> </a:t>
            </a:r>
            <a:r>
              <a:rPr lang="en-GB" dirty="0" err="1"/>
              <a:t>compleet</a:t>
            </a:r>
            <a:r>
              <a:rPr lang="en-GB" dirty="0"/>
              <a:t> </a:t>
            </a:r>
            <a:r>
              <a:rPr lang="en-GB" dirty="0">
                <a:sym typeface="Wingdings" pitchFamily="2" charset="2"/>
              </a:rPr>
              <a:t> </a:t>
            </a:r>
            <a:r>
              <a:rPr lang="en-GB" dirty="0" err="1">
                <a:sym typeface="Wingdings" pitchFamily="2" charset="2"/>
              </a:rPr>
              <a:t>publicatie</a:t>
            </a:r>
            <a:r>
              <a:rPr lang="en-GB" dirty="0">
                <a:sym typeface="Wingdings" pitchFamily="2" charset="2"/>
              </a:rPr>
              <a:t> in community.</a:t>
            </a:r>
            <a:endParaRPr lang="en-GB" dirty="0"/>
          </a:p>
        </p:txBody>
      </p:sp>
      <p:pic>
        <p:nvPicPr>
          <p:cNvPr id="10" name="Tijdelijke aanduiding voor afbeelding 9">
            <a:extLst>
              <a:ext uri="{FF2B5EF4-FFF2-40B4-BE49-F238E27FC236}">
                <a16:creationId xmlns:a16="http://schemas.microsoft.com/office/drawing/2014/main" id="{1D328426-A6BF-C141-8C0E-F0FF6C8F5411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56284" y="0"/>
            <a:ext cx="3787716" cy="4428000"/>
          </a:xfrm>
        </p:spPr>
      </p:pic>
    </p:spTree>
    <p:extLst>
      <p:ext uri="{BB962C8B-B14F-4D97-AF65-F5344CB8AC3E}">
        <p14:creationId xmlns:p14="http://schemas.microsoft.com/office/powerpoint/2010/main" val="3381868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afbeelding 3">
            <a:extLst>
              <a:ext uri="{FF2B5EF4-FFF2-40B4-BE49-F238E27FC236}">
                <a16:creationId xmlns:a16="http://schemas.microsoft.com/office/drawing/2014/main" id="{2DEBA103-7C2E-954C-A1DD-F5188380B58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6BBC3BDA-188F-A546-8C18-568F491BE435}"/>
              </a:ext>
            </a:extLst>
          </p:cNvPr>
          <p:cNvSpPr txBox="1">
            <a:spLocks/>
          </p:cNvSpPr>
          <p:nvPr/>
        </p:nvSpPr>
        <p:spPr>
          <a:xfrm>
            <a:off x="529368" y="3657599"/>
            <a:ext cx="3869434" cy="1127049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200" dirty="0"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rPr>
              <a:t>Aan de slag!</a:t>
            </a:r>
          </a:p>
        </p:txBody>
      </p:sp>
    </p:spTree>
    <p:extLst>
      <p:ext uri="{BB962C8B-B14F-4D97-AF65-F5344CB8AC3E}">
        <p14:creationId xmlns:p14="http://schemas.microsoft.com/office/powerpoint/2010/main" val="1782420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>
            <a:extLst>
              <a:ext uri="{FF2B5EF4-FFF2-40B4-BE49-F238E27FC236}">
                <a16:creationId xmlns:a16="http://schemas.microsoft.com/office/drawing/2014/main" id="{6F6284D6-901E-3B4A-8D3D-0B70DB25DEF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AAA340F-7F4F-9944-9AAF-A8CA24002579}"/>
              </a:ext>
            </a:extLst>
          </p:cNvPr>
          <p:cNvSpPr txBox="1"/>
          <p:nvPr/>
        </p:nvSpPr>
        <p:spPr>
          <a:xfrm>
            <a:off x="2243294" y="1616409"/>
            <a:ext cx="4647362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solidFill>
                  <a:srgbClr val="211E1E"/>
                </a:solidFill>
                <a:effectLst/>
                <a:latin typeface="Univers" panose="020B0503020202020204" pitchFamily="34" charset="0"/>
              </a:rPr>
              <a:t>In ieder geval vindt er tussen de beide gemeenten een warme, zorgvuldige overdracht van het hulpverleningstraject plaats, met inachtneming van de daarvoor geldende regels op het gebied van gegevensbescherming en -verwerking en met inachtneming van de belangen van de jeugdige en het gezin (bron: </a:t>
            </a:r>
            <a:r>
              <a:rPr lang="nl-NL" sz="1400" dirty="0" err="1">
                <a:solidFill>
                  <a:srgbClr val="211E1E"/>
                </a:solidFill>
                <a:effectLst/>
                <a:latin typeface="Univers" panose="020B0503020202020204" pitchFamily="34" charset="0"/>
              </a:rPr>
              <a:t>MvT</a:t>
            </a:r>
            <a:r>
              <a:rPr lang="nl-NL" sz="1400" dirty="0">
                <a:solidFill>
                  <a:srgbClr val="211E1E"/>
                </a:solidFill>
                <a:latin typeface="Univers" panose="020B0503020202020204" pitchFamily="34" charset="0"/>
              </a:rPr>
              <a:t> bij onderwerp ‘verhuizing’)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062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i-sociaal_domein_Kleuren">
      <a:dk1>
        <a:srgbClr val="000000"/>
      </a:dk1>
      <a:lt1>
        <a:srgbClr val="FFFFFF"/>
      </a:lt1>
      <a:dk2>
        <a:srgbClr val="7B1FA2"/>
      </a:dk2>
      <a:lt2>
        <a:srgbClr val="C9C9C9"/>
      </a:lt2>
      <a:accent1>
        <a:srgbClr val="1A237E"/>
      </a:accent1>
      <a:accent2>
        <a:srgbClr val="03A9F4"/>
      </a:accent2>
      <a:accent3>
        <a:srgbClr val="CDDC39"/>
      </a:accent3>
      <a:accent4>
        <a:srgbClr val="EC008C"/>
      </a:accent4>
      <a:accent5>
        <a:srgbClr val="26A69A"/>
      </a:accent5>
      <a:accent6>
        <a:srgbClr val="F9A825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6E24F0FC-288A-A84F-AFB6-79D1494D7D3C}" vid="{42134FC7-CB36-5740-B6EA-E8EA99A79BB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4F5935245FBC46BB0845B5E877183A" ma:contentTypeVersion="13" ma:contentTypeDescription="Een nieuw document maken." ma:contentTypeScope="" ma:versionID="bbf83bf5822a3083387d741a9e6a6d4c">
  <xsd:schema xmlns:xsd="http://www.w3.org/2001/XMLSchema" xmlns:xs="http://www.w3.org/2001/XMLSchema" xmlns:p="http://schemas.microsoft.com/office/2006/metadata/properties" xmlns:ns2="eb476aeb-cfc0-4d64-93e5-927642e1f979" xmlns:ns3="73ddae55-80d5-40da-8705-548d45c223e6" targetNamespace="http://schemas.microsoft.com/office/2006/metadata/properties" ma:root="true" ma:fieldsID="a307ae8d78e2adc36e090e9ceb971714" ns2:_="" ns3:_="">
    <xsd:import namespace="eb476aeb-cfc0-4d64-93e5-927642e1f979"/>
    <xsd:import namespace="73ddae55-80d5-40da-8705-548d45c223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76aeb-cfc0-4d64-93e5-927642e1f9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dae55-80d5-40da-8705-548d45c223e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083881-49E9-4091-BD52-C23A737F91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7B1693-B010-4C7B-9179-E1B0FEAAFD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76aeb-cfc0-4d64-93e5-927642e1f979"/>
    <ds:schemaRef ds:uri="73ddae55-80d5-40da-8705-548d45c223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EEEB846-220C-4641-AE2B-CD31183B1EE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Office-thema</Template>
  <TotalTime>142</TotalTime>
  <Words>424</Words>
  <Application>Microsoft Macintosh PowerPoint</Application>
  <PresentationFormat>Diavoorstelling (16:9)</PresentationFormat>
  <Paragraphs>54</Paragraphs>
  <Slides>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Univers</vt:lpstr>
      <vt:lpstr>Office-thema</vt:lpstr>
      <vt:lpstr>Taskforce ‘warme overdracht’</vt:lpstr>
      <vt:lpstr>Doel gegevensoverdracht</vt:lpstr>
      <vt:lpstr>Wanneer nodig?</vt:lpstr>
      <vt:lpstr>Welke gegevens en gegevensbron?</vt:lpstr>
      <vt:lpstr>Wanneer warme overdracht?</vt:lpstr>
      <vt:lpstr>Afronding</vt:lpstr>
      <vt:lpstr>PowerPoint-presentatie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>dimphy van der Zanden</dc:creator>
  <cp:keywords/>
  <dc:description>i-sociaal domein - versie 1 - juni 2019
Ontwerp: Humming
Template: Ton Persoon</dc:description>
  <cp:lastModifiedBy>Truus Vernhout</cp:lastModifiedBy>
  <cp:revision>57</cp:revision>
  <dcterms:created xsi:type="dcterms:W3CDTF">2020-11-09T07:11:38Z</dcterms:created>
  <dcterms:modified xsi:type="dcterms:W3CDTF">2021-10-11T14:21:45Z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0x010100914F5935245FBC46BB0845B5E877183A</vt:lpwstr>
  </property>
</Properties>
</file>