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2"/>
  </p:notesMasterIdLst>
  <p:sldIdLst>
    <p:sldId id="272" r:id="rId5"/>
    <p:sldId id="300" r:id="rId6"/>
    <p:sldId id="301" r:id="rId7"/>
    <p:sldId id="302" r:id="rId8"/>
    <p:sldId id="303" r:id="rId9"/>
    <p:sldId id="304" r:id="rId10"/>
    <p:sldId id="316" r:id="rId11"/>
    <p:sldId id="317" r:id="rId12"/>
    <p:sldId id="309" r:id="rId13"/>
    <p:sldId id="310" r:id="rId14"/>
    <p:sldId id="313" r:id="rId15"/>
    <p:sldId id="311" r:id="rId16"/>
    <p:sldId id="314" r:id="rId17"/>
    <p:sldId id="312" r:id="rId18"/>
    <p:sldId id="315" r:id="rId19"/>
    <p:sldId id="306" r:id="rId20"/>
    <p:sldId id="305" r:id="rId21"/>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Kranenburg" initials="MK" lastIdx="7" clrIdx="0">
    <p:extLst>
      <p:ext uri="{19B8F6BF-5375-455C-9EA6-DF929625EA0E}">
        <p15:presenceInfo xmlns:p15="http://schemas.microsoft.com/office/powerpoint/2012/main" userId="S::mkranenburg@rogplus.nl::118921c1-a4e4-4c94-b9e4-2b48e93739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DD26B-D0C0-4CF7-AFF5-CFB5034E37CD}" v="73" dt="2021-11-24T10:04:39.748"/>
    <p1510:client id="{C1403957-527A-46A8-9A4C-783F7C88253F}" v="421" dt="2021-11-24T08:12:20.459"/>
    <p1510:client id="{CDC69820-FEEF-4154-9675-8F878598BE48}" v="15" dt="2021-11-24T09:59:28.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5E165-41C5-4F29-B506-51478C2DB0F8}" type="datetimeFigureOut">
              <a:rPr lang="nl-NL" smtClean="0"/>
              <a:t>18-3-2022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D3242-6D3C-4445-925E-27650A34AB0C}" type="slidenum">
              <a:rPr lang="nl-NL" smtClean="0"/>
              <a:t>‹nr.›</a:t>
            </a:fld>
            <a:endParaRPr lang="nl-NL"/>
          </a:p>
        </p:txBody>
      </p:sp>
    </p:spTree>
    <p:extLst>
      <p:ext uri="{BB962C8B-B14F-4D97-AF65-F5344CB8AC3E}">
        <p14:creationId xmlns:p14="http://schemas.microsoft.com/office/powerpoint/2010/main" val="410256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Afbeelding">
    <p:bg>
      <p:bgPr>
        <a:solidFill>
          <a:schemeClr val="bg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C1551F21-8E84-C949-9500-F24075A93F91}"/>
              </a:ext>
            </a:extLst>
          </p:cNvPr>
          <p:cNvSpPr/>
          <p:nvPr userDrawn="1"/>
        </p:nvSpPr>
        <p:spPr>
          <a:xfrm>
            <a:off x="5730791" y="0"/>
            <a:ext cx="3413210" cy="4428000"/>
          </a:xfrm>
          <a:custGeom>
            <a:avLst/>
            <a:gdLst>
              <a:gd name="connsiteX0" fmla="*/ 1103825 w 3413210"/>
              <a:gd name="connsiteY0" fmla="*/ 0 h 4428000"/>
              <a:gd name="connsiteX1" fmla="*/ 2240755 w 3413210"/>
              <a:gd name="connsiteY1" fmla="*/ 0 h 4428000"/>
              <a:gd name="connsiteX2" fmla="*/ 2957501 w 3413210"/>
              <a:gd name="connsiteY2" fmla="*/ 0 h 4428000"/>
              <a:gd name="connsiteX3" fmla="*/ 3413210 w 3413210"/>
              <a:gd name="connsiteY3" fmla="*/ 0 h 4428000"/>
              <a:gd name="connsiteX4" fmla="*/ 3413210 w 3413210"/>
              <a:gd name="connsiteY4" fmla="*/ 4428000 h 4428000"/>
              <a:gd name="connsiteX5" fmla="*/ 2957501 w 3413210"/>
              <a:gd name="connsiteY5" fmla="*/ 4428000 h 4428000"/>
              <a:gd name="connsiteX6" fmla="*/ 2240755 w 3413210"/>
              <a:gd name="connsiteY6" fmla="*/ 4428000 h 4428000"/>
              <a:gd name="connsiteX7" fmla="*/ 1090703 w 3413210"/>
              <a:gd name="connsiteY7" fmla="*/ 4428000 h 4428000"/>
              <a:gd name="connsiteX8" fmla="*/ 143926 w 3413210"/>
              <a:gd name="connsiteY8" fmla="*/ 2800984 h 4428000"/>
              <a:gd name="connsiteX9" fmla="*/ 3796 w 3413210"/>
              <a:gd name="connsiteY9" fmla="*/ 2136586 h 4428000"/>
              <a:gd name="connsiteX10" fmla="*/ 174374 w 3413210"/>
              <a:gd name="connsiteY10" fmla="*/ 1609362 h 4428000"/>
              <a:gd name="connsiteX11" fmla="*/ 1103825 w 3413210"/>
              <a:gd name="connsiteY11"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3210" h="4428000">
                <a:moveTo>
                  <a:pt x="1103825" y="0"/>
                </a:moveTo>
                <a:lnTo>
                  <a:pt x="2240755" y="0"/>
                </a:lnTo>
                <a:lnTo>
                  <a:pt x="2957501" y="0"/>
                </a:lnTo>
                <a:lnTo>
                  <a:pt x="3413210" y="0"/>
                </a:lnTo>
                <a:lnTo>
                  <a:pt x="3413210" y="4428000"/>
                </a:lnTo>
                <a:lnTo>
                  <a:pt x="2957501" y="4428000"/>
                </a:lnTo>
                <a:lnTo>
                  <a:pt x="2240755" y="4428000"/>
                </a:lnTo>
                <a:lnTo>
                  <a:pt x="1090703" y="4428000"/>
                </a:lnTo>
                <a:cubicBezTo>
                  <a:pt x="776640" y="3884814"/>
                  <a:pt x="461047" y="3342475"/>
                  <a:pt x="143926" y="2800984"/>
                </a:cubicBezTo>
                <a:cubicBezTo>
                  <a:pt x="22522" y="2593828"/>
                  <a:pt x="-12638" y="2371176"/>
                  <a:pt x="3796" y="2136586"/>
                </a:cubicBezTo>
                <a:cubicBezTo>
                  <a:pt x="17044" y="1946959"/>
                  <a:pt x="79977" y="1772952"/>
                  <a:pt x="174374" y="1609362"/>
                </a:cubicBezTo>
                <a:cubicBezTo>
                  <a:pt x="483595" y="1072611"/>
                  <a:pt x="793414" y="536157"/>
                  <a:pt x="1103825" y="0"/>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a:extLst>
              <a:ext uri="{FF2B5EF4-FFF2-40B4-BE49-F238E27FC236}">
                <a16:creationId xmlns:a16="http://schemas.microsoft.com/office/drawing/2014/main" id="{C63C0744-9C1A-6D45-98CF-E92F6611B4A2}"/>
              </a:ext>
            </a:extLst>
          </p:cNvPr>
          <p:cNvSpPr>
            <a:spLocks noGrp="1" noChangeAspect="1"/>
          </p:cNvSpPr>
          <p:nvPr>
            <p:ph type="pic" idx="14" hasCustomPrompt="1"/>
          </p:nvPr>
        </p:nvSpPr>
        <p:spPr>
          <a:xfrm>
            <a:off x="1210011" y="0"/>
            <a:ext cx="6785907" cy="4428000"/>
          </a:xfrm>
          <a:custGeom>
            <a:avLst/>
            <a:gdLst>
              <a:gd name="connsiteX0" fmla="*/ 1129804 w 6785907"/>
              <a:gd name="connsiteY0" fmla="*/ 0 h 4428000"/>
              <a:gd name="connsiteX1" fmla="*/ 1147573 w 6785907"/>
              <a:gd name="connsiteY1" fmla="*/ 0 h 4428000"/>
              <a:gd name="connsiteX2" fmla="*/ 1958418 w 6785907"/>
              <a:gd name="connsiteY2" fmla="*/ 0 h 4428000"/>
              <a:gd name="connsiteX3" fmla="*/ 2997334 w 6785907"/>
              <a:gd name="connsiteY3" fmla="*/ 0 h 4428000"/>
              <a:gd name="connsiteX4" fmla="*/ 3788573 w 6785907"/>
              <a:gd name="connsiteY4" fmla="*/ 0 h 4428000"/>
              <a:gd name="connsiteX5" fmla="*/ 4827489 w 6785907"/>
              <a:gd name="connsiteY5" fmla="*/ 0 h 4428000"/>
              <a:gd name="connsiteX6" fmla="*/ 5638334 w 6785907"/>
              <a:gd name="connsiteY6" fmla="*/ 0 h 4428000"/>
              <a:gd name="connsiteX7" fmla="*/ 5672149 w 6785907"/>
              <a:gd name="connsiteY7" fmla="*/ 0 h 4428000"/>
              <a:gd name="connsiteX8" fmla="*/ 5728026 w 6785907"/>
              <a:gd name="connsiteY8" fmla="*/ 79811 h 4428000"/>
              <a:gd name="connsiteX9" fmla="*/ 5728646 w 6785907"/>
              <a:gd name="connsiteY9" fmla="*/ 79452 h 4428000"/>
              <a:gd name="connsiteX10" fmla="*/ 5732755 w 6785907"/>
              <a:gd name="connsiteY10" fmla="*/ 86564 h 4428000"/>
              <a:gd name="connsiteX11" fmla="*/ 5732760 w 6785907"/>
              <a:gd name="connsiteY11" fmla="*/ 86572 h 4428000"/>
              <a:gd name="connsiteX12" fmla="*/ 5732763 w 6785907"/>
              <a:gd name="connsiteY12" fmla="*/ 86580 h 4428000"/>
              <a:gd name="connsiteX13" fmla="*/ 6651311 w 6785907"/>
              <a:gd name="connsiteY13" fmla="*/ 1677197 h 4428000"/>
              <a:gd name="connsiteX14" fmla="*/ 6646313 w 6785907"/>
              <a:gd name="connsiteY14" fmla="*/ 1680080 h 4428000"/>
              <a:gd name="connsiteX15" fmla="*/ 6717337 w 6785907"/>
              <a:gd name="connsiteY15" fmla="*/ 1830435 h 4428000"/>
              <a:gd name="connsiteX16" fmla="*/ 6730843 w 6785907"/>
              <a:gd name="connsiteY16" fmla="*/ 2549292 h 4428000"/>
              <a:gd name="connsiteX17" fmla="*/ 6649507 w 6785907"/>
              <a:gd name="connsiteY17" fmla="*/ 2729862 h 4428000"/>
              <a:gd name="connsiteX18" fmla="*/ 6651311 w 6785907"/>
              <a:gd name="connsiteY18" fmla="*/ 2730901 h 4428000"/>
              <a:gd name="connsiteX19" fmla="*/ 6640983 w 6785907"/>
              <a:gd name="connsiteY19" fmla="*/ 2748784 h 4428000"/>
              <a:gd name="connsiteX20" fmla="*/ 5732623 w 6785907"/>
              <a:gd name="connsiteY20" fmla="*/ 4321758 h 4428000"/>
              <a:gd name="connsiteX21" fmla="*/ 5728646 w 6785907"/>
              <a:gd name="connsiteY21" fmla="*/ 4328643 h 4428000"/>
              <a:gd name="connsiteX22" fmla="*/ 5727952 w 6785907"/>
              <a:gd name="connsiteY22" fmla="*/ 4328243 h 4428000"/>
              <a:gd name="connsiteX23" fmla="*/ 5656103 w 6785907"/>
              <a:gd name="connsiteY23" fmla="*/ 4428000 h 4428000"/>
              <a:gd name="connsiteX24" fmla="*/ 5638334 w 6785907"/>
              <a:gd name="connsiteY24" fmla="*/ 4428000 h 4428000"/>
              <a:gd name="connsiteX25" fmla="*/ 4827489 w 6785907"/>
              <a:gd name="connsiteY25" fmla="*/ 4428000 h 4428000"/>
              <a:gd name="connsiteX26" fmla="*/ 3788573 w 6785907"/>
              <a:gd name="connsiteY26" fmla="*/ 4428000 h 4428000"/>
              <a:gd name="connsiteX27" fmla="*/ 2997334 w 6785907"/>
              <a:gd name="connsiteY27" fmla="*/ 4428000 h 4428000"/>
              <a:gd name="connsiteX28" fmla="*/ 1958418 w 6785907"/>
              <a:gd name="connsiteY28" fmla="*/ 4428000 h 4428000"/>
              <a:gd name="connsiteX29" fmla="*/ 1147573 w 6785907"/>
              <a:gd name="connsiteY29" fmla="*/ 4428000 h 4428000"/>
              <a:gd name="connsiteX30" fmla="*/ 1113758 w 6785907"/>
              <a:gd name="connsiteY30" fmla="*/ 4428000 h 4428000"/>
              <a:gd name="connsiteX31" fmla="*/ 1057881 w 6785907"/>
              <a:gd name="connsiteY31" fmla="*/ 4348189 h 4428000"/>
              <a:gd name="connsiteX32" fmla="*/ 1057261 w 6785907"/>
              <a:gd name="connsiteY32" fmla="*/ 4348548 h 4428000"/>
              <a:gd name="connsiteX33" fmla="*/ 1053152 w 6785907"/>
              <a:gd name="connsiteY33" fmla="*/ 4341436 h 4428000"/>
              <a:gd name="connsiteX34" fmla="*/ 1053147 w 6785907"/>
              <a:gd name="connsiteY34" fmla="*/ 4341428 h 4428000"/>
              <a:gd name="connsiteX35" fmla="*/ 1053144 w 6785907"/>
              <a:gd name="connsiteY35" fmla="*/ 4341420 h 4428000"/>
              <a:gd name="connsiteX36" fmla="*/ 134596 w 6785907"/>
              <a:gd name="connsiteY36" fmla="*/ 2750803 h 4428000"/>
              <a:gd name="connsiteX37" fmla="*/ 139594 w 6785907"/>
              <a:gd name="connsiteY37" fmla="*/ 2747920 h 4428000"/>
              <a:gd name="connsiteX38" fmla="*/ 68570 w 6785907"/>
              <a:gd name="connsiteY38" fmla="*/ 2597565 h 4428000"/>
              <a:gd name="connsiteX39" fmla="*/ 55064 w 6785907"/>
              <a:gd name="connsiteY39" fmla="*/ 1878708 h 4428000"/>
              <a:gd name="connsiteX40" fmla="*/ 136400 w 6785907"/>
              <a:gd name="connsiteY40" fmla="*/ 1698138 h 4428000"/>
              <a:gd name="connsiteX41" fmla="*/ 134596 w 6785907"/>
              <a:gd name="connsiteY41" fmla="*/ 1697099 h 4428000"/>
              <a:gd name="connsiteX42" fmla="*/ 144924 w 6785907"/>
              <a:gd name="connsiteY42" fmla="*/ 1679216 h 4428000"/>
              <a:gd name="connsiteX43" fmla="*/ 1053284 w 6785907"/>
              <a:gd name="connsiteY43" fmla="*/ 106242 h 4428000"/>
              <a:gd name="connsiteX44" fmla="*/ 1057261 w 6785907"/>
              <a:gd name="connsiteY44" fmla="*/ 99357 h 4428000"/>
              <a:gd name="connsiteX45" fmla="*/ 1057955 w 6785907"/>
              <a:gd name="connsiteY45" fmla="*/ 99757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785907" h="4428000">
                <a:moveTo>
                  <a:pt x="1129804" y="0"/>
                </a:moveTo>
                <a:lnTo>
                  <a:pt x="1147573" y="0"/>
                </a:lnTo>
                <a:lnTo>
                  <a:pt x="1958418" y="0"/>
                </a:lnTo>
                <a:lnTo>
                  <a:pt x="2997334" y="0"/>
                </a:lnTo>
                <a:lnTo>
                  <a:pt x="3788573" y="0"/>
                </a:lnTo>
                <a:lnTo>
                  <a:pt x="4827489" y="0"/>
                </a:lnTo>
                <a:lnTo>
                  <a:pt x="5638334" y="0"/>
                </a:lnTo>
                <a:lnTo>
                  <a:pt x="5672149" y="0"/>
                </a:lnTo>
                <a:lnTo>
                  <a:pt x="5728026" y="79811"/>
                </a:lnTo>
                <a:lnTo>
                  <a:pt x="5728646" y="79452"/>
                </a:lnTo>
                <a:lnTo>
                  <a:pt x="5732755" y="86564"/>
                </a:lnTo>
                <a:cubicBezTo>
                  <a:pt x="5732757" y="86567"/>
                  <a:pt x="5732758" y="86569"/>
                  <a:pt x="5732760" y="86572"/>
                </a:cubicBezTo>
                <a:cubicBezTo>
                  <a:pt x="5732761" y="86574"/>
                  <a:pt x="5732761" y="86577"/>
                  <a:pt x="5732763" y="86580"/>
                </a:cubicBezTo>
                <a:lnTo>
                  <a:pt x="6651311" y="1677197"/>
                </a:lnTo>
                <a:lnTo>
                  <a:pt x="6646313" y="1680080"/>
                </a:lnTo>
                <a:lnTo>
                  <a:pt x="6717337" y="1830435"/>
                </a:lnTo>
                <a:cubicBezTo>
                  <a:pt x="6802007" y="2057237"/>
                  <a:pt x="6810298" y="2310988"/>
                  <a:pt x="6730843" y="2549292"/>
                </a:cubicBezTo>
                <a:lnTo>
                  <a:pt x="6649507" y="2729862"/>
                </a:lnTo>
                <a:lnTo>
                  <a:pt x="6651311" y="2730901"/>
                </a:lnTo>
                <a:lnTo>
                  <a:pt x="6640983" y="2748784"/>
                </a:lnTo>
                <a:lnTo>
                  <a:pt x="5732623" y="4321758"/>
                </a:lnTo>
                <a:lnTo>
                  <a:pt x="5728646" y="4328643"/>
                </a:lnTo>
                <a:lnTo>
                  <a:pt x="5727952" y="4328243"/>
                </a:lnTo>
                <a:lnTo>
                  <a:pt x="5656103" y="4428000"/>
                </a:lnTo>
                <a:lnTo>
                  <a:pt x="5638334" y="4428000"/>
                </a:lnTo>
                <a:lnTo>
                  <a:pt x="4827489" y="4428000"/>
                </a:lnTo>
                <a:lnTo>
                  <a:pt x="3788573" y="4428000"/>
                </a:lnTo>
                <a:lnTo>
                  <a:pt x="2997334" y="4428000"/>
                </a:lnTo>
                <a:lnTo>
                  <a:pt x="1958418" y="4428000"/>
                </a:lnTo>
                <a:lnTo>
                  <a:pt x="1147573" y="4428000"/>
                </a:lnTo>
                <a:lnTo>
                  <a:pt x="1113758" y="4428000"/>
                </a:lnTo>
                <a:lnTo>
                  <a:pt x="1057881" y="4348189"/>
                </a:lnTo>
                <a:lnTo>
                  <a:pt x="1057261" y="4348548"/>
                </a:lnTo>
                <a:lnTo>
                  <a:pt x="1053152" y="4341436"/>
                </a:lnTo>
                <a:cubicBezTo>
                  <a:pt x="1053150" y="4341433"/>
                  <a:pt x="1053149" y="4341431"/>
                  <a:pt x="1053147" y="4341428"/>
                </a:cubicBezTo>
                <a:cubicBezTo>
                  <a:pt x="1053146" y="4341426"/>
                  <a:pt x="1053146" y="4341423"/>
                  <a:pt x="1053144" y="4341420"/>
                </a:cubicBezTo>
                <a:lnTo>
                  <a:pt x="134596" y="2750803"/>
                </a:lnTo>
                <a:lnTo>
                  <a:pt x="139594" y="2747920"/>
                </a:lnTo>
                <a:lnTo>
                  <a:pt x="68570" y="2597565"/>
                </a:lnTo>
                <a:cubicBezTo>
                  <a:pt x="-16100" y="2370763"/>
                  <a:pt x="-24391" y="2117012"/>
                  <a:pt x="55064" y="1878708"/>
                </a:cubicBezTo>
                <a:lnTo>
                  <a:pt x="136400" y="1698138"/>
                </a:lnTo>
                <a:lnTo>
                  <a:pt x="134596" y="1697099"/>
                </a:lnTo>
                <a:lnTo>
                  <a:pt x="144924" y="1679216"/>
                </a:lnTo>
                <a:lnTo>
                  <a:pt x="1053284" y="106242"/>
                </a:lnTo>
                <a:lnTo>
                  <a:pt x="1057261" y="99357"/>
                </a:lnTo>
                <a:lnTo>
                  <a:pt x="1057955" y="99757"/>
                </a:lnTo>
                <a:close/>
              </a:path>
            </a:pathLst>
          </a:custGeom>
          <a:solidFill>
            <a:schemeClr val="bg1">
              <a:lumMod val="85000"/>
              <a:alpha val="85000"/>
            </a:schemeClr>
          </a:solidFill>
        </p:spPr>
        <p:txBody>
          <a:bodyPr wrap="square" lIns="1440000" tIns="1080000" rIns="1440000" bIns="1080000" anchor="b" anchorCtr="0">
            <a:noAutofit/>
          </a:bodyPr>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540000" y="504000"/>
            <a:ext cx="7200000" cy="468000"/>
          </a:xfrm>
        </p:spPr>
        <p:txBody>
          <a:bodyPr anchor="b" anchorCtr="0"/>
          <a:lstStyle>
            <a:lvl1pPr algn="l">
              <a:lnSpc>
                <a:spcPct val="85000"/>
              </a:lnSpc>
              <a:defRPr sz="3600" b="1"/>
            </a:lvl1pPr>
          </a:lstStyle>
          <a:p>
            <a:r>
              <a:rPr lang="nl-NL"/>
              <a:t>Titelstijl van model bewerken</a:t>
            </a:r>
            <a:endParaRPr lang="en-US"/>
          </a:p>
        </p:txBody>
      </p:sp>
      <p:sp>
        <p:nvSpPr>
          <p:cNvPr id="3" name="Subtitle 2"/>
          <p:cNvSpPr>
            <a:spLocks noGrp="1"/>
          </p:cNvSpPr>
          <p:nvPr>
            <p:ph type="subTitle" idx="1" hasCustomPrompt="1"/>
          </p:nvPr>
        </p:nvSpPr>
        <p:spPr>
          <a:xfrm>
            <a:off x="540000" y="1044000"/>
            <a:ext cx="7200000" cy="684000"/>
          </a:xfrm>
        </p:spPr>
        <p:txBody>
          <a:bodyPr anchor="t" anchorCtr="0"/>
          <a:lstStyle>
            <a:lvl1pPr marL="0" indent="0" algn="l">
              <a:lnSpc>
                <a:spcPct val="85000"/>
              </a:lnSpc>
              <a:buNone/>
              <a:defRPr sz="26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BD05BABA-2F61-4E7A-94AE-11AAA61FFE99}"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6E763CC-9648-BB47-86F5-914B95354F77}"/>
              </a:ext>
            </a:extLst>
          </p:cNvPr>
          <p:cNvSpPr>
            <a:spLocks noGrp="1"/>
          </p:cNvSpPr>
          <p:nvPr>
            <p:ph type="body" sz="half" idx="2" hasCustomPrompt="1"/>
          </p:nvPr>
        </p:nvSpPr>
        <p:spPr>
          <a:xfrm>
            <a:off x="540000" y="1800000"/>
            <a:ext cx="2949178" cy="180000"/>
          </a:xfrm>
        </p:spPr>
        <p:txBody>
          <a:bodyPr/>
          <a:lstStyle>
            <a:lvl1pPr marL="0" indent="0">
              <a:lnSpc>
                <a:spcPct val="85000"/>
              </a:lnSpc>
              <a:buNone/>
              <a:defRPr sz="1300" b="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Typ hier een naam</a:t>
            </a:r>
          </a:p>
        </p:txBody>
      </p:sp>
      <p:sp>
        <p:nvSpPr>
          <p:cNvPr id="8" name="Text Placeholder 3">
            <a:extLst>
              <a:ext uri="{FF2B5EF4-FFF2-40B4-BE49-F238E27FC236}">
                <a16:creationId xmlns:a16="http://schemas.microsoft.com/office/drawing/2014/main" id="{65180D8D-019E-BC42-817F-D75CDD14ED9E}"/>
              </a:ext>
            </a:extLst>
          </p:cNvPr>
          <p:cNvSpPr>
            <a:spLocks noGrp="1"/>
          </p:cNvSpPr>
          <p:nvPr>
            <p:ph type="body" sz="half" idx="13" hasCustomPrompt="1"/>
          </p:nvPr>
        </p:nvSpPr>
        <p:spPr>
          <a:xfrm>
            <a:off x="540000" y="2015999"/>
            <a:ext cx="2949178" cy="432000"/>
          </a:xfrm>
        </p:spPr>
        <p:txBody>
          <a:bodyPr/>
          <a:lstStyle>
            <a:lvl1pPr marL="0" indent="0">
              <a:lnSpc>
                <a:spcPct val="85000"/>
              </a:lnSpc>
              <a:buNone/>
              <a:defRPr sz="13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Typ hier functie en datum</a:t>
            </a:r>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Wi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Content Placeholder 3"/>
          <p:cNvSpPr>
            <a:spLocks noGrp="1"/>
          </p:cNvSpPr>
          <p:nvPr>
            <p:ph sz="half" idx="2"/>
          </p:nvPr>
        </p:nvSpPr>
        <p:spPr>
          <a:xfrm>
            <a:off x="4320000" y="1332000"/>
            <a:ext cx="3420000" cy="288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1"/>
                </a:solidFill>
              </a:defRPr>
            </a:lvl1pPr>
          </a:lstStyle>
          <a:p>
            <a:fld id="{AF346B49-1023-403F-9990-C04BF88708A2}" type="datetime1">
              <a:rPr lang="nl-NL" smtClean="0"/>
              <a:t>18-3-2022</a:t>
            </a:fld>
            <a:endParaRPr lang="nl-NL"/>
          </a:p>
        </p:txBody>
      </p:sp>
      <p:sp>
        <p:nvSpPr>
          <p:cNvPr id="6" name="Footer Placeholder 5"/>
          <p:cNvSpPr>
            <a:spLocks noGrp="1"/>
          </p:cNvSpPr>
          <p:nvPr>
            <p:ph type="ftr" sz="quarter" idx="11"/>
          </p:nvPr>
        </p:nvSpPr>
        <p:spPr/>
        <p:txBody>
          <a:bodyPr/>
          <a:lstStyle>
            <a:lvl1pPr>
              <a:defRPr>
                <a:solidFill>
                  <a:schemeClr val="accent1"/>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8" name="Content Placeholder 2">
            <a:extLst>
              <a:ext uri="{FF2B5EF4-FFF2-40B4-BE49-F238E27FC236}">
                <a16:creationId xmlns:a16="http://schemas.microsoft.com/office/drawing/2014/main" id="{73B3FD11-3269-8144-ABEF-952093EA5DF6}"/>
              </a:ext>
            </a:extLst>
          </p:cNvPr>
          <p:cNvSpPr>
            <a:spLocks noGrp="1"/>
          </p:cNvSpPr>
          <p:nvPr>
            <p:ph idx="1"/>
          </p:nvPr>
        </p:nvSpPr>
        <p:spPr>
          <a:xfrm>
            <a:off x="540000" y="1332000"/>
            <a:ext cx="3420000" cy="288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17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en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3651" y="2774281"/>
            <a:ext cx="1655999" cy="1044000"/>
          </a:xfrm>
        </p:spPr>
        <p:txBody>
          <a:bodyPr/>
          <a:lstStyle>
            <a:lvl1pPr marL="0" indent="0">
              <a:lnSpc>
                <a:spcPct val="95000"/>
              </a:lnSpc>
              <a:buNone/>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solidFill>
              </a:defRPr>
            </a:lvl1pPr>
          </a:lstStyle>
          <a:p>
            <a:fld id="{B0194285-635C-4329-A442-7899F091C789}" type="datetime1">
              <a:rPr lang="nl-NL" smtClean="0"/>
              <a:t>18-3-2022</a:t>
            </a:fld>
            <a:endParaRPr lang="nl-NL"/>
          </a:p>
        </p:txBody>
      </p:sp>
      <p:sp>
        <p:nvSpPr>
          <p:cNvPr id="6" name="Footer Placeholder 5"/>
          <p:cNvSpPr>
            <a:spLocks noGrp="1"/>
          </p:cNvSpPr>
          <p:nvPr>
            <p:ph type="ftr" sz="quarter" idx="11"/>
          </p:nvPr>
        </p:nvSpPr>
        <p:spPr/>
        <p:txBody>
          <a:bodyPr/>
          <a:lstStyle>
            <a:lvl1pPr>
              <a:defRPr>
                <a:solidFill>
                  <a:schemeClr val="accent1"/>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27" name="Tijdelijke aanduiding voor afbeelding 40">
            <a:extLst>
              <a:ext uri="{FF2B5EF4-FFF2-40B4-BE49-F238E27FC236}">
                <a16:creationId xmlns:a16="http://schemas.microsoft.com/office/drawing/2014/main" id="{77EF361F-6247-A544-84CB-AD3D7F9A41C4}"/>
              </a:ext>
            </a:extLst>
          </p:cNvPr>
          <p:cNvSpPr>
            <a:spLocks noGrp="1" noChangeAspect="1"/>
          </p:cNvSpPr>
          <p:nvPr>
            <p:ph type="pic" idx="32" hasCustomPrompt="1"/>
          </p:nvPr>
        </p:nvSpPr>
        <p:spPr>
          <a:xfrm>
            <a:off x="323651"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28" name="Tijdelijke aanduiding voor afbeelding 40">
            <a:extLst>
              <a:ext uri="{FF2B5EF4-FFF2-40B4-BE49-F238E27FC236}">
                <a16:creationId xmlns:a16="http://schemas.microsoft.com/office/drawing/2014/main" id="{79C19014-CAA7-894A-85C2-57ED75291D66}"/>
              </a:ext>
            </a:extLst>
          </p:cNvPr>
          <p:cNvSpPr>
            <a:spLocks noGrp="1" noChangeAspect="1"/>
          </p:cNvSpPr>
          <p:nvPr>
            <p:ph type="pic" idx="33" hasCustomPrompt="1"/>
          </p:nvPr>
        </p:nvSpPr>
        <p:spPr>
          <a:xfrm>
            <a:off x="2078738"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29" name="Tijdelijke aanduiding voor afbeelding 40">
            <a:extLst>
              <a:ext uri="{FF2B5EF4-FFF2-40B4-BE49-F238E27FC236}">
                <a16:creationId xmlns:a16="http://schemas.microsoft.com/office/drawing/2014/main" id="{DD120959-F5B8-ED4E-B982-892FAFE9E31C}"/>
              </a:ext>
            </a:extLst>
          </p:cNvPr>
          <p:cNvSpPr>
            <a:spLocks noGrp="1" noChangeAspect="1"/>
          </p:cNvSpPr>
          <p:nvPr>
            <p:ph type="pic" idx="34" hasCustomPrompt="1"/>
          </p:nvPr>
        </p:nvSpPr>
        <p:spPr>
          <a:xfrm>
            <a:off x="3833825"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30" name="Tijdelijke aanduiding voor afbeelding 40">
            <a:extLst>
              <a:ext uri="{FF2B5EF4-FFF2-40B4-BE49-F238E27FC236}">
                <a16:creationId xmlns:a16="http://schemas.microsoft.com/office/drawing/2014/main" id="{C8C13784-EB55-5544-9F3F-25DEAE50231C}"/>
              </a:ext>
            </a:extLst>
          </p:cNvPr>
          <p:cNvSpPr>
            <a:spLocks noGrp="1" noChangeAspect="1"/>
          </p:cNvSpPr>
          <p:nvPr>
            <p:ph type="pic" idx="35" hasCustomPrompt="1"/>
          </p:nvPr>
        </p:nvSpPr>
        <p:spPr>
          <a:xfrm>
            <a:off x="5588912"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31" name="Tijdelijke aanduiding voor afbeelding 40">
            <a:extLst>
              <a:ext uri="{FF2B5EF4-FFF2-40B4-BE49-F238E27FC236}">
                <a16:creationId xmlns:a16="http://schemas.microsoft.com/office/drawing/2014/main" id="{CF3CF6D1-D6C2-F54D-8006-AD0B3C0A133B}"/>
              </a:ext>
            </a:extLst>
          </p:cNvPr>
          <p:cNvSpPr>
            <a:spLocks noGrp="1" noChangeAspect="1"/>
          </p:cNvSpPr>
          <p:nvPr>
            <p:ph type="pic" idx="36" hasCustomPrompt="1"/>
          </p:nvPr>
        </p:nvSpPr>
        <p:spPr>
          <a:xfrm>
            <a:off x="7344000"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32" name="Text Placeholder 3">
            <a:extLst>
              <a:ext uri="{FF2B5EF4-FFF2-40B4-BE49-F238E27FC236}">
                <a16:creationId xmlns:a16="http://schemas.microsoft.com/office/drawing/2014/main" id="{350F072A-FC0D-D842-AD1C-E92180CD513E}"/>
              </a:ext>
            </a:extLst>
          </p:cNvPr>
          <p:cNvSpPr>
            <a:spLocks noGrp="1"/>
          </p:cNvSpPr>
          <p:nvPr>
            <p:ph type="body" sz="half" idx="37"/>
          </p:nvPr>
        </p:nvSpPr>
        <p:spPr>
          <a:xfrm>
            <a:off x="2105956" y="2774281"/>
            <a:ext cx="1655999" cy="1044000"/>
          </a:xfrm>
        </p:spPr>
        <p:txBody>
          <a:bodyPr/>
          <a:lstStyle>
            <a:lvl1pPr marL="0" indent="0">
              <a:lnSpc>
                <a:spcPct val="95000"/>
              </a:lnSpc>
              <a:buNone/>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3" name="Text Placeholder 3">
            <a:extLst>
              <a:ext uri="{FF2B5EF4-FFF2-40B4-BE49-F238E27FC236}">
                <a16:creationId xmlns:a16="http://schemas.microsoft.com/office/drawing/2014/main" id="{430140CC-DF24-6547-B2D1-A7E7347487D0}"/>
              </a:ext>
            </a:extLst>
          </p:cNvPr>
          <p:cNvSpPr>
            <a:spLocks noGrp="1"/>
          </p:cNvSpPr>
          <p:nvPr>
            <p:ph type="body" sz="half" idx="38"/>
          </p:nvPr>
        </p:nvSpPr>
        <p:spPr>
          <a:xfrm>
            <a:off x="7344000" y="2774281"/>
            <a:ext cx="1655999" cy="1044000"/>
          </a:xfrm>
        </p:spPr>
        <p:txBody>
          <a:bodyPr/>
          <a:lstStyle>
            <a:lvl1pPr marL="0" indent="0">
              <a:lnSpc>
                <a:spcPct val="95000"/>
              </a:lnSpc>
              <a:buNone/>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4" name="Text Placeholder 3">
            <a:extLst>
              <a:ext uri="{FF2B5EF4-FFF2-40B4-BE49-F238E27FC236}">
                <a16:creationId xmlns:a16="http://schemas.microsoft.com/office/drawing/2014/main" id="{BA17C1A6-2FCA-0B4E-A666-BB53A909E68B}"/>
              </a:ext>
            </a:extLst>
          </p:cNvPr>
          <p:cNvSpPr>
            <a:spLocks noGrp="1"/>
          </p:cNvSpPr>
          <p:nvPr>
            <p:ph type="body" sz="half" idx="39"/>
          </p:nvPr>
        </p:nvSpPr>
        <p:spPr>
          <a:xfrm>
            <a:off x="5588912" y="2774281"/>
            <a:ext cx="1655999" cy="1044000"/>
          </a:xfrm>
        </p:spPr>
        <p:txBody>
          <a:bodyPr/>
          <a:lstStyle>
            <a:lvl1pPr marL="0" indent="0">
              <a:lnSpc>
                <a:spcPct val="95000"/>
              </a:lnSpc>
              <a:buNone/>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5" name="Text Placeholder 3">
            <a:extLst>
              <a:ext uri="{FF2B5EF4-FFF2-40B4-BE49-F238E27FC236}">
                <a16:creationId xmlns:a16="http://schemas.microsoft.com/office/drawing/2014/main" id="{854B31DB-EF87-B549-8BC6-7B62B590692A}"/>
              </a:ext>
            </a:extLst>
          </p:cNvPr>
          <p:cNvSpPr>
            <a:spLocks noGrp="1"/>
          </p:cNvSpPr>
          <p:nvPr>
            <p:ph type="body" sz="half" idx="40"/>
          </p:nvPr>
        </p:nvSpPr>
        <p:spPr>
          <a:xfrm>
            <a:off x="3833824" y="2774281"/>
            <a:ext cx="1655999" cy="1044000"/>
          </a:xfrm>
        </p:spPr>
        <p:txBody>
          <a:bodyPr/>
          <a:lstStyle>
            <a:lvl1pPr marL="0" indent="0">
              <a:lnSpc>
                <a:spcPct val="95000"/>
              </a:lnSpc>
              <a:buNone/>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6" name="Title 1">
            <a:extLst>
              <a:ext uri="{FF2B5EF4-FFF2-40B4-BE49-F238E27FC236}">
                <a16:creationId xmlns:a16="http://schemas.microsoft.com/office/drawing/2014/main" id="{6C88F39D-1F73-1341-A0D9-2421A84A95AA}"/>
              </a:ext>
            </a:extLst>
          </p:cNvPr>
          <p:cNvSpPr>
            <a:spLocks noGrp="1"/>
          </p:cNvSpPr>
          <p:nvPr>
            <p:ph type="title"/>
          </p:nvPr>
        </p:nvSpPr>
        <p:spPr>
          <a:xfrm>
            <a:off x="540000" y="540000"/>
            <a:ext cx="7200000" cy="432000"/>
          </a:xfrm>
        </p:spPr>
        <p:txBody>
          <a:bodyPr/>
          <a:lstStyle/>
          <a:p>
            <a:r>
              <a:rPr lang="en-US"/>
              <a:t>Click to edit Master title style</a:t>
            </a:r>
          </a:p>
        </p:txBody>
      </p:sp>
    </p:spTree>
    <p:extLst>
      <p:ext uri="{BB962C8B-B14F-4D97-AF65-F5344CB8AC3E}">
        <p14:creationId xmlns:p14="http://schemas.microsoft.com/office/powerpoint/2010/main" val="188434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en met bijschrift Wi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3651" y="2774281"/>
            <a:ext cx="1655999" cy="1044000"/>
          </a:xfrm>
        </p:spPr>
        <p:txBody>
          <a:bodyPr/>
          <a:lstStyle>
            <a:lvl1pPr marL="0" indent="0">
              <a:lnSpc>
                <a:spcPct val="95000"/>
              </a:lnSpc>
              <a:buNone/>
              <a:defRPr sz="9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solidFill>
              </a:defRPr>
            </a:lvl1pPr>
          </a:lstStyle>
          <a:p>
            <a:fld id="{85879356-352A-40C2-9A44-4BD9D81D0EFB}" type="datetime1">
              <a:rPr lang="nl-NL" smtClean="0"/>
              <a:t>18-3-2022</a:t>
            </a:fld>
            <a:endParaRPr lang="nl-NL"/>
          </a:p>
        </p:txBody>
      </p:sp>
      <p:sp>
        <p:nvSpPr>
          <p:cNvPr id="6" name="Footer Placeholder 5"/>
          <p:cNvSpPr>
            <a:spLocks noGrp="1"/>
          </p:cNvSpPr>
          <p:nvPr>
            <p:ph type="ftr" sz="quarter" idx="11"/>
          </p:nvPr>
        </p:nvSpPr>
        <p:spPr/>
        <p:txBody>
          <a:bodyPr/>
          <a:lstStyle>
            <a:lvl1pPr>
              <a:defRPr>
                <a:solidFill>
                  <a:schemeClr val="accent1"/>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27" name="Tijdelijke aanduiding voor afbeelding 40">
            <a:extLst>
              <a:ext uri="{FF2B5EF4-FFF2-40B4-BE49-F238E27FC236}">
                <a16:creationId xmlns:a16="http://schemas.microsoft.com/office/drawing/2014/main" id="{77EF361F-6247-A544-84CB-AD3D7F9A41C4}"/>
              </a:ext>
            </a:extLst>
          </p:cNvPr>
          <p:cNvSpPr>
            <a:spLocks noGrp="1" noChangeAspect="1"/>
          </p:cNvSpPr>
          <p:nvPr>
            <p:ph type="pic" idx="32" hasCustomPrompt="1"/>
          </p:nvPr>
        </p:nvSpPr>
        <p:spPr>
          <a:xfrm>
            <a:off x="323651"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28" name="Tijdelijke aanduiding voor afbeelding 40">
            <a:extLst>
              <a:ext uri="{FF2B5EF4-FFF2-40B4-BE49-F238E27FC236}">
                <a16:creationId xmlns:a16="http://schemas.microsoft.com/office/drawing/2014/main" id="{79C19014-CAA7-894A-85C2-57ED75291D66}"/>
              </a:ext>
            </a:extLst>
          </p:cNvPr>
          <p:cNvSpPr>
            <a:spLocks noGrp="1" noChangeAspect="1"/>
          </p:cNvSpPr>
          <p:nvPr>
            <p:ph type="pic" idx="33" hasCustomPrompt="1"/>
          </p:nvPr>
        </p:nvSpPr>
        <p:spPr>
          <a:xfrm>
            <a:off x="2078738"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29" name="Tijdelijke aanduiding voor afbeelding 40">
            <a:extLst>
              <a:ext uri="{FF2B5EF4-FFF2-40B4-BE49-F238E27FC236}">
                <a16:creationId xmlns:a16="http://schemas.microsoft.com/office/drawing/2014/main" id="{DD120959-F5B8-ED4E-B982-892FAFE9E31C}"/>
              </a:ext>
            </a:extLst>
          </p:cNvPr>
          <p:cNvSpPr>
            <a:spLocks noGrp="1" noChangeAspect="1"/>
          </p:cNvSpPr>
          <p:nvPr>
            <p:ph type="pic" idx="34" hasCustomPrompt="1"/>
          </p:nvPr>
        </p:nvSpPr>
        <p:spPr>
          <a:xfrm>
            <a:off x="3833825"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30" name="Tijdelijke aanduiding voor afbeelding 40">
            <a:extLst>
              <a:ext uri="{FF2B5EF4-FFF2-40B4-BE49-F238E27FC236}">
                <a16:creationId xmlns:a16="http://schemas.microsoft.com/office/drawing/2014/main" id="{C8C13784-EB55-5544-9F3F-25DEAE50231C}"/>
              </a:ext>
            </a:extLst>
          </p:cNvPr>
          <p:cNvSpPr>
            <a:spLocks noGrp="1" noChangeAspect="1"/>
          </p:cNvSpPr>
          <p:nvPr>
            <p:ph type="pic" idx="35" hasCustomPrompt="1"/>
          </p:nvPr>
        </p:nvSpPr>
        <p:spPr>
          <a:xfrm>
            <a:off x="5588912"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31" name="Tijdelijke aanduiding voor afbeelding 40">
            <a:extLst>
              <a:ext uri="{FF2B5EF4-FFF2-40B4-BE49-F238E27FC236}">
                <a16:creationId xmlns:a16="http://schemas.microsoft.com/office/drawing/2014/main" id="{CF3CF6D1-D6C2-F54D-8006-AD0B3C0A133B}"/>
              </a:ext>
            </a:extLst>
          </p:cNvPr>
          <p:cNvSpPr>
            <a:spLocks noGrp="1" noChangeAspect="1"/>
          </p:cNvSpPr>
          <p:nvPr>
            <p:ph type="pic" idx="36" hasCustomPrompt="1"/>
          </p:nvPr>
        </p:nvSpPr>
        <p:spPr>
          <a:xfrm>
            <a:off x="7344000" y="1203161"/>
            <a:ext cx="1475999" cy="1352848"/>
          </a:xfrm>
          <a:custGeom>
            <a:avLst/>
            <a:gdLst>
              <a:gd name="connsiteX0" fmla="*/ 1311448 w 3904619"/>
              <a:gd name="connsiteY0" fmla="*/ 0 h 3578832"/>
              <a:gd name="connsiteX1" fmla="*/ 1341366 w 3904619"/>
              <a:gd name="connsiteY1" fmla="*/ 0 h 3578832"/>
              <a:gd name="connsiteX2" fmla="*/ 2535363 w 3904619"/>
              <a:gd name="connsiteY2" fmla="*/ 0 h 3578832"/>
              <a:gd name="connsiteX3" fmla="*/ 2535363 w 3904619"/>
              <a:gd name="connsiteY3" fmla="*/ 6735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0" fmla="*/ 1311448 w 3904619"/>
              <a:gd name="connsiteY0" fmla="*/ 0 h 3578832"/>
              <a:gd name="connsiteX1" fmla="*/ 1341366 w 3904619"/>
              <a:gd name="connsiteY1" fmla="*/ 0 h 3578832"/>
              <a:gd name="connsiteX2" fmla="*/ 2535363 w 3904619"/>
              <a:gd name="connsiteY2" fmla="*/ 0 h 3578832"/>
              <a:gd name="connsiteX3" fmla="*/ 2554681 w 3904619"/>
              <a:gd name="connsiteY3" fmla="*/ 138743 h 3578832"/>
              <a:gd name="connsiteX4" fmla="*/ 2563852 w 3904619"/>
              <a:gd name="connsiteY4" fmla="*/ 4382 h 3578832"/>
              <a:gd name="connsiteX5" fmla="*/ 2925678 w 3904619"/>
              <a:gd name="connsiteY5" fmla="*/ 101977 h 3578832"/>
              <a:gd name="connsiteX6" fmla="*/ 3120250 w 3904619"/>
              <a:gd name="connsiteY6" fmla="*/ 265288 h 3578832"/>
              <a:gd name="connsiteX7" fmla="*/ 3185463 w 3904619"/>
              <a:gd name="connsiteY7" fmla="*/ 358457 h 3578832"/>
              <a:gd name="connsiteX8" fmla="*/ 3189999 w 3904619"/>
              <a:gd name="connsiteY8" fmla="*/ 355838 h 3578832"/>
              <a:gd name="connsiteX9" fmla="*/ 3806150 w 3904619"/>
              <a:gd name="connsiteY9" fmla="*/ 1423044 h 3578832"/>
              <a:gd name="connsiteX10" fmla="*/ 3811356 w 3904619"/>
              <a:gd name="connsiteY10" fmla="*/ 1432063 h 3578832"/>
              <a:gd name="connsiteX11" fmla="*/ 3810421 w 3904619"/>
              <a:gd name="connsiteY11" fmla="*/ 1432602 h 3578832"/>
              <a:gd name="connsiteX12" fmla="*/ 3868527 w 3904619"/>
              <a:gd name="connsiteY12" fmla="*/ 1562623 h 3578832"/>
              <a:gd name="connsiteX13" fmla="*/ 3867535 w 3904619"/>
              <a:gd name="connsiteY13" fmla="*/ 2017986 h 3578832"/>
              <a:gd name="connsiteX14" fmla="*/ 3809236 w 3904619"/>
              <a:gd name="connsiteY14" fmla="*/ 2147457 h 3578832"/>
              <a:gd name="connsiteX15" fmla="*/ 3809702 w 3904619"/>
              <a:gd name="connsiteY15" fmla="*/ 2147723 h 3578832"/>
              <a:gd name="connsiteX16" fmla="*/ 3807023 w 3904619"/>
              <a:gd name="connsiteY16" fmla="*/ 2152361 h 3578832"/>
              <a:gd name="connsiteX17" fmla="*/ 3195299 w 3904619"/>
              <a:gd name="connsiteY17" fmla="*/ 3211903 h 3578832"/>
              <a:gd name="connsiteX18" fmla="*/ 3188344 w 3904619"/>
              <a:gd name="connsiteY18" fmla="*/ 3223948 h 3578832"/>
              <a:gd name="connsiteX19" fmla="*/ 3187129 w 3904619"/>
              <a:gd name="connsiteY19" fmla="*/ 3223245 h 3578832"/>
              <a:gd name="connsiteX20" fmla="*/ 3109180 w 3904619"/>
              <a:gd name="connsiteY20" fmla="*/ 3331496 h 3578832"/>
              <a:gd name="connsiteX21" fmla="*/ 2685294 w 3904619"/>
              <a:gd name="connsiteY21" fmla="*/ 3565725 h 3578832"/>
              <a:gd name="connsiteX22" fmla="*/ 2573666 w 3904619"/>
              <a:gd name="connsiteY22" fmla="*/ 3574944 h 3578832"/>
              <a:gd name="connsiteX23" fmla="*/ 2573666 w 3904619"/>
              <a:gd name="connsiteY23" fmla="*/ 3578829 h 3578832"/>
              <a:gd name="connsiteX24" fmla="*/ 1336505 w 3904619"/>
              <a:gd name="connsiteY24" fmla="*/ 3578829 h 3578832"/>
              <a:gd name="connsiteX25" fmla="*/ 1336494 w 3904619"/>
              <a:gd name="connsiteY25" fmla="*/ 3578832 h 3578832"/>
              <a:gd name="connsiteX26" fmla="*/ 1336480 w 3904619"/>
              <a:gd name="connsiteY26" fmla="*/ 3578829 h 3578832"/>
              <a:gd name="connsiteX27" fmla="*/ 1330951 w 3904619"/>
              <a:gd name="connsiteY27" fmla="*/ 3578829 h 3578832"/>
              <a:gd name="connsiteX28" fmla="*/ 1330951 w 3904619"/>
              <a:gd name="connsiteY28" fmla="*/ 3578347 h 3578832"/>
              <a:gd name="connsiteX29" fmla="*/ 1213385 w 3904619"/>
              <a:gd name="connsiteY29" fmla="*/ 3568083 h 3578832"/>
              <a:gd name="connsiteX30" fmla="*/ 974666 w 3904619"/>
              <a:gd name="connsiteY30" fmla="*/ 3481236 h 3578832"/>
              <a:gd name="connsiteX31" fmla="*/ 780094 w 3904619"/>
              <a:gd name="connsiteY31" fmla="*/ 3317923 h 3578832"/>
              <a:gd name="connsiteX32" fmla="*/ 712417 w 3904619"/>
              <a:gd name="connsiteY32" fmla="*/ 3221235 h 3578832"/>
              <a:gd name="connsiteX33" fmla="*/ 711999 w 3904619"/>
              <a:gd name="connsiteY33" fmla="*/ 3221477 h 3578832"/>
              <a:gd name="connsiteX34" fmla="*/ 709232 w 3904619"/>
              <a:gd name="connsiteY34" fmla="*/ 3216686 h 3578832"/>
              <a:gd name="connsiteX35" fmla="*/ 709229 w 3904619"/>
              <a:gd name="connsiteY35" fmla="*/ 3216681 h 3578832"/>
              <a:gd name="connsiteX36" fmla="*/ 709227 w 3904619"/>
              <a:gd name="connsiteY36" fmla="*/ 3216675 h 3578832"/>
              <a:gd name="connsiteX37" fmla="*/ 90642 w 3904619"/>
              <a:gd name="connsiteY37" fmla="*/ 2145252 h 3578832"/>
              <a:gd name="connsiteX38" fmla="*/ 94008 w 3904619"/>
              <a:gd name="connsiteY38" fmla="*/ 2143310 h 3578832"/>
              <a:gd name="connsiteX39" fmla="*/ 46177 w 3904619"/>
              <a:gd name="connsiteY39" fmla="*/ 2042033 h 3578832"/>
              <a:gd name="connsiteX40" fmla="*/ 37082 w 3904619"/>
              <a:gd name="connsiteY40" fmla="*/ 1557818 h 3578832"/>
              <a:gd name="connsiteX41" fmla="*/ 91857 w 3904619"/>
              <a:gd name="connsiteY41" fmla="*/ 1436188 h 3578832"/>
              <a:gd name="connsiteX42" fmla="*/ 90642 w 3904619"/>
              <a:gd name="connsiteY42" fmla="*/ 1435488 h 3578832"/>
              <a:gd name="connsiteX43" fmla="*/ 97597 w 3904619"/>
              <a:gd name="connsiteY43" fmla="*/ 1423442 h 3578832"/>
              <a:gd name="connsiteX44" fmla="*/ 709321 w 3904619"/>
              <a:gd name="connsiteY44" fmla="*/ 363903 h 3578832"/>
              <a:gd name="connsiteX45" fmla="*/ 711999 w 3904619"/>
              <a:gd name="connsiteY45" fmla="*/ 359265 h 3578832"/>
              <a:gd name="connsiteX46" fmla="*/ 712466 w 3904619"/>
              <a:gd name="connsiteY46" fmla="*/ 359535 h 3578832"/>
              <a:gd name="connsiteX47" fmla="*/ 795438 w 3904619"/>
              <a:gd name="connsiteY47" fmla="*/ 244308 h 3578832"/>
              <a:gd name="connsiteX48" fmla="*/ 1264797 w 3904619"/>
              <a:gd name="connsiteY48" fmla="*/ 3903 h 3578832"/>
              <a:gd name="connsiteX49" fmla="*/ 1311448 w 3904619"/>
              <a:gd name="connsiteY49" fmla="*/ 1525 h 3578832"/>
              <a:gd name="connsiteX50" fmla="*/ 1311448 w 3904619"/>
              <a:gd name="connsiteY50"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63852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2057 h 3580889"/>
              <a:gd name="connsiteX1" fmla="*/ 1341366 w 3904619"/>
              <a:gd name="connsiteY1" fmla="*/ 2057 h 3580889"/>
              <a:gd name="connsiteX2" fmla="*/ 2535363 w 3904619"/>
              <a:gd name="connsiteY2" fmla="*/ 2057 h 3580889"/>
              <a:gd name="connsiteX3" fmla="*/ 2583170 w 3904619"/>
              <a:gd name="connsiteY3" fmla="*/ 0 h 3580889"/>
              <a:gd name="connsiteX4" fmla="*/ 2925678 w 3904619"/>
              <a:gd name="connsiteY4" fmla="*/ 104034 h 3580889"/>
              <a:gd name="connsiteX5" fmla="*/ 3120250 w 3904619"/>
              <a:gd name="connsiteY5" fmla="*/ 267345 h 3580889"/>
              <a:gd name="connsiteX6" fmla="*/ 3185463 w 3904619"/>
              <a:gd name="connsiteY6" fmla="*/ 360514 h 3580889"/>
              <a:gd name="connsiteX7" fmla="*/ 3189999 w 3904619"/>
              <a:gd name="connsiteY7" fmla="*/ 357895 h 3580889"/>
              <a:gd name="connsiteX8" fmla="*/ 3806150 w 3904619"/>
              <a:gd name="connsiteY8" fmla="*/ 1425101 h 3580889"/>
              <a:gd name="connsiteX9" fmla="*/ 3811356 w 3904619"/>
              <a:gd name="connsiteY9" fmla="*/ 1434120 h 3580889"/>
              <a:gd name="connsiteX10" fmla="*/ 3810421 w 3904619"/>
              <a:gd name="connsiteY10" fmla="*/ 1434659 h 3580889"/>
              <a:gd name="connsiteX11" fmla="*/ 3868527 w 3904619"/>
              <a:gd name="connsiteY11" fmla="*/ 1564680 h 3580889"/>
              <a:gd name="connsiteX12" fmla="*/ 3867535 w 3904619"/>
              <a:gd name="connsiteY12" fmla="*/ 2020043 h 3580889"/>
              <a:gd name="connsiteX13" fmla="*/ 3809236 w 3904619"/>
              <a:gd name="connsiteY13" fmla="*/ 2149514 h 3580889"/>
              <a:gd name="connsiteX14" fmla="*/ 3809702 w 3904619"/>
              <a:gd name="connsiteY14" fmla="*/ 2149780 h 3580889"/>
              <a:gd name="connsiteX15" fmla="*/ 3807023 w 3904619"/>
              <a:gd name="connsiteY15" fmla="*/ 2154418 h 3580889"/>
              <a:gd name="connsiteX16" fmla="*/ 3195299 w 3904619"/>
              <a:gd name="connsiteY16" fmla="*/ 3213960 h 3580889"/>
              <a:gd name="connsiteX17" fmla="*/ 3188344 w 3904619"/>
              <a:gd name="connsiteY17" fmla="*/ 3226005 h 3580889"/>
              <a:gd name="connsiteX18" fmla="*/ 3187129 w 3904619"/>
              <a:gd name="connsiteY18" fmla="*/ 3225302 h 3580889"/>
              <a:gd name="connsiteX19" fmla="*/ 3109180 w 3904619"/>
              <a:gd name="connsiteY19" fmla="*/ 3333553 h 3580889"/>
              <a:gd name="connsiteX20" fmla="*/ 2685294 w 3904619"/>
              <a:gd name="connsiteY20" fmla="*/ 3567782 h 3580889"/>
              <a:gd name="connsiteX21" fmla="*/ 2573666 w 3904619"/>
              <a:gd name="connsiteY21" fmla="*/ 3577001 h 3580889"/>
              <a:gd name="connsiteX22" fmla="*/ 2573666 w 3904619"/>
              <a:gd name="connsiteY22" fmla="*/ 3580886 h 3580889"/>
              <a:gd name="connsiteX23" fmla="*/ 1336505 w 3904619"/>
              <a:gd name="connsiteY23" fmla="*/ 3580886 h 3580889"/>
              <a:gd name="connsiteX24" fmla="*/ 1336494 w 3904619"/>
              <a:gd name="connsiteY24" fmla="*/ 3580889 h 3580889"/>
              <a:gd name="connsiteX25" fmla="*/ 1336480 w 3904619"/>
              <a:gd name="connsiteY25" fmla="*/ 3580886 h 3580889"/>
              <a:gd name="connsiteX26" fmla="*/ 1330951 w 3904619"/>
              <a:gd name="connsiteY26" fmla="*/ 3580886 h 3580889"/>
              <a:gd name="connsiteX27" fmla="*/ 1330951 w 3904619"/>
              <a:gd name="connsiteY27" fmla="*/ 3580404 h 3580889"/>
              <a:gd name="connsiteX28" fmla="*/ 1213385 w 3904619"/>
              <a:gd name="connsiteY28" fmla="*/ 3570140 h 3580889"/>
              <a:gd name="connsiteX29" fmla="*/ 974666 w 3904619"/>
              <a:gd name="connsiteY29" fmla="*/ 3483293 h 3580889"/>
              <a:gd name="connsiteX30" fmla="*/ 780094 w 3904619"/>
              <a:gd name="connsiteY30" fmla="*/ 3319980 h 3580889"/>
              <a:gd name="connsiteX31" fmla="*/ 712417 w 3904619"/>
              <a:gd name="connsiteY31" fmla="*/ 3223292 h 3580889"/>
              <a:gd name="connsiteX32" fmla="*/ 711999 w 3904619"/>
              <a:gd name="connsiteY32" fmla="*/ 3223534 h 3580889"/>
              <a:gd name="connsiteX33" fmla="*/ 709232 w 3904619"/>
              <a:gd name="connsiteY33" fmla="*/ 3218743 h 3580889"/>
              <a:gd name="connsiteX34" fmla="*/ 709229 w 3904619"/>
              <a:gd name="connsiteY34" fmla="*/ 3218738 h 3580889"/>
              <a:gd name="connsiteX35" fmla="*/ 709227 w 3904619"/>
              <a:gd name="connsiteY35" fmla="*/ 3218732 h 3580889"/>
              <a:gd name="connsiteX36" fmla="*/ 90642 w 3904619"/>
              <a:gd name="connsiteY36" fmla="*/ 2147309 h 3580889"/>
              <a:gd name="connsiteX37" fmla="*/ 94008 w 3904619"/>
              <a:gd name="connsiteY37" fmla="*/ 2145367 h 3580889"/>
              <a:gd name="connsiteX38" fmla="*/ 46177 w 3904619"/>
              <a:gd name="connsiteY38" fmla="*/ 2044090 h 3580889"/>
              <a:gd name="connsiteX39" fmla="*/ 37082 w 3904619"/>
              <a:gd name="connsiteY39" fmla="*/ 1559875 h 3580889"/>
              <a:gd name="connsiteX40" fmla="*/ 91857 w 3904619"/>
              <a:gd name="connsiteY40" fmla="*/ 1438245 h 3580889"/>
              <a:gd name="connsiteX41" fmla="*/ 90642 w 3904619"/>
              <a:gd name="connsiteY41" fmla="*/ 1437545 h 3580889"/>
              <a:gd name="connsiteX42" fmla="*/ 97597 w 3904619"/>
              <a:gd name="connsiteY42" fmla="*/ 1425499 h 3580889"/>
              <a:gd name="connsiteX43" fmla="*/ 709321 w 3904619"/>
              <a:gd name="connsiteY43" fmla="*/ 365960 h 3580889"/>
              <a:gd name="connsiteX44" fmla="*/ 711999 w 3904619"/>
              <a:gd name="connsiteY44" fmla="*/ 361322 h 3580889"/>
              <a:gd name="connsiteX45" fmla="*/ 712466 w 3904619"/>
              <a:gd name="connsiteY45" fmla="*/ 361592 h 3580889"/>
              <a:gd name="connsiteX46" fmla="*/ 795438 w 3904619"/>
              <a:gd name="connsiteY46" fmla="*/ 246365 h 3580889"/>
              <a:gd name="connsiteX47" fmla="*/ 1264797 w 3904619"/>
              <a:gd name="connsiteY47" fmla="*/ 5960 h 3580889"/>
              <a:gd name="connsiteX48" fmla="*/ 1311448 w 3904619"/>
              <a:gd name="connsiteY48" fmla="*/ 3582 h 3580889"/>
              <a:gd name="connsiteX49" fmla="*/ 1311448 w 3904619"/>
              <a:gd name="connsiteY49" fmla="*/ 2057 h 3580889"/>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438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189999 w 3904619"/>
              <a:gd name="connsiteY7" fmla="*/ 355838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 name="connsiteX0" fmla="*/ 1311448 w 3904619"/>
              <a:gd name="connsiteY0" fmla="*/ 0 h 3578832"/>
              <a:gd name="connsiteX1" fmla="*/ 1341366 w 3904619"/>
              <a:gd name="connsiteY1" fmla="*/ 0 h 3578832"/>
              <a:gd name="connsiteX2" fmla="*/ 2535363 w 3904619"/>
              <a:gd name="connsiteY2" fmla="*/ 0 h 3578832"/>
              <a:gd name="connsiteX3" fmla="*/ 2589609 w 3904619"/>
              <a:gd name="connsiteY3" fmla="*/ 1162 h 3578832"/>
              <a:gd name="connsiteX4" fmla="*/ 2925678 w 3904619"/>
              <a:gd name="connsiteY4" fmla="*/ 101977 h 3578832"/>
              <a:gd name="connsiteX5" fmla="*/ 3120250 w 3904619"/>
              <a:gd name="connsiteY5" fmla="*/ 265288 h 3578832"/>
              <a:gd name="connsiteX6" fmla="*/ 3185463 w 3904619"/>
              <a:gd name="connsiteY6" fmla="*/ 358457 h 3578832"/>
              <a:gd name="connsiteX7" fmla="*/ 3244735 w 3904619"/>
              <a:gd name="connsiteY7" fmla="*/ 449209 h 3578832"/>
              <a:gd name="connsiteX8" fmla="*/ 3806150 w 3904619"/>
              <a:gd name="connsiteY8" fmla="*/ 1423044 h 3578832"/>
              <a:gd name="connsiteX9" fmla="*/ 3811356 w 3904619"/>
              <a:gd name="connsiteY9" fmla="*/ 1432063 h 3578832"/>
              <a:gd name="connsiteX10" fmla="*/ 3810421 w 3904619"/>
              <a:gd name="connsiteY10" fmla="*/ 1432602 h 3578832"/>
              <a:gd name="connsiteX11" fmla="*/ 3868527 w 3904619"/>
              <a:gd name="connsiteY11" fmla="*/ 1562623 h 3578832"/>
              <a:gd name="connsiteX12" fmla="*/ 3867535 w 3904619"/>
              <a:gd name="connsiteY12" fmla="*/ 2017986 h 3578832"/>
              <a:gd name="connsiteX13" fmla="*/ 3809236 w 3904619"/>
              <a:gd name="connsiteY13" fmla="*/ 2147457 h 3578832"/>
              <a:gd name="connsiteX14" fmla="*/ 3809702 w 3904619"/>
              <a:gd name="connsiteY14" fmla="*/ 2147723 h 3578832"/>
              <a:gd name="connsiteX15" fmla="*/ 3807023 w 3904619"/>
              <a:gd name="connsiteY15" fmla="*/ 2152361 h 3578832"/>
              <a:gd name="connsiteX16" fmla="*/ 3195299 w 3904619"/>
              <a:gd name="connsiteY16" fmla="*/ 3211903 h 3578832"/>
              <a:gd name="connsiteX17" fmla="*/ 3188344 w 3904619"/>
              <a:gd name="connsiteY17" fmla="*/ 3223948 h 3578832"/>
              <a:gd name="connsiteX18" fmla="*/ 3187129 w 3904619"/>
              <a:gd name="connsiteY18" fmla="*/ 3223245 h 3578832"/>
              <a:gd name="connsiteX19" fmla="*/ 3109180 w 3904619"/>
              <a:gd name="connsiteY19" fmla="*/ 3331496 h 3578832"/>
              <a:gd name="connsiteX20" fmla="*/ 2685294 w 3904619"/>
              <a:gd name="connsiteY20" fmla="*/ 3565725 h 3578832"/>
              <a:gd name="connsiteX21" fmla="*/ 2573666 w 3904619"/>
              <a:gd name="connsiteY21" fmla="*/ 3574944 h 3578832"/>
              <a:gd name="connsiteX22" fmla="*/ 2573666 w 3904619"/>
              <a:gd name="connsiteY22" fmla="*/ 3578829 h 3578832"/>
              <a:gd name="connsiteX23" fmla="*/ 1336505 w 3904619"/>
              <a:gd name="connsiteY23" fmla="*/ 3578829 h 3578832"/>
              <a:gd name="connsiteX24" fmla="*/ 1336494 w 3904619"/>
              <a:gd name="connsiteY24" fmla="*/ 3578832 h 3578832"/>
              <a:gd name="connsiteX25" fmla="*/ 1336480 w 3904619"/>
              <a:gd name="connsiteY25" fmla="*/ 3578829 h 3578832"/>
              <a:gd name="connsiteX26" fmla="*/ 1330951 w 3904619"/>
              <a:gd name="connsiteY26" fmla="*/ 3578829 h 3578832"/>
              <a:gd name="connsiteX27" fmla="*/ 1330951 w 3904619"/>
              <a:gd name="connsiteY27" fmla="*/ 3578347 h 3578832"/>
              <a:gd name="connsiteX28" fmla="*/ 1213385 w 3904619"/>
              <a:gd name="connsiteY28" fmla="*/ 3568083 h 3578832"/>
              <a:gd name="connsiteX29" fmla="*/ 974666 w 3904619"/>
              <a:gd name="connsiteY29" fmla="*/ 3481236 h 3578832"/>
              <a:gd name="connsiteX30" fmla="*/ 780094 w 3904619"/>
              <a:gd name="connsiteY30" fmla="*/ 3317923 h 3578832"/>
              <a:gd name="connsiteX31" fmla="*/ 712417 w 3904619"/>
              <a:gd name="connsiteY31" fmla="*/ 3221235 h 3578832"/>
              <a:gd name="connsiteX32" fmla="*/ 711999 w 3904619"/>
              <a:gd name="connsiteY32" fmla="*/ 3221477 h 3578832"/>
              <a:gd name="connsiteX33" fmla="*/ 709232 w 3904619"/>
              <a:gd name="connsiteY33" fmla="*/ 3216686 h 3578832"/>
              <a:gd name="connsiteX34" fmla="*/ 709229 w 3904619"/>
              <a:gd name="connsiteY34" fmla="*/ 3216681 h 3578832"/>
              <a:gd name="connsiteX35" fmla="*/ 709227 w 3904619"/>
              <a:gd name="connsiteY35" fmla="*/ 3216675 h 3578832"/>
              <a:gd name="connsiteX36" fmla="*/ 90642 w 3904619"/>
              <a:gd name="connsiteY36" fmla="*/ 2145252 h 3578832"/>
              <a:gd name="connsiteX37" fmla="*/ 94008 w 3904619"/>
              <a:gd name="connsiteY37" fmla="*/ 2143310 h 3578832"/>
              <a:gd name="connsiteX38" fmla="*/ 46177 w 3904619"/>
              <a:gd name="connsiteY38" fmla="*/ 2042033 h 3578832"/>
              <a:gd name="connsiteX39" fmla="*/ 37082 w 3904619"/>
              <a:gd name="connsiteY39" fmla="*/ 1557818 h 3578832"/>
              <a:gd name="connsiteX40" fmla="*/ 91857 w 3904619"/>
              <a:gd name="connsiteY40" fmla="*/ 1436188 h 3578832"/>
              <a:gd name="connsiteX41" fmla="*/ 90642 w 3904619"/>
              <a:gd name="connsiteY41" fmla="*/ 1435488 h 3578832"/>
              <a:gd name="connsiteX42" fmla="*/ 97597 w 3904619"/>
              <a:gd name="connsiteY42" fmla="*/ 1423442 h 3578832"/>
              <a:gd name="connsiteX43" fmla="*/ 709321 w 3904619"/>
              <a:gd name="connsiteY43" fmla="*/ 363903 h 3578832"/>
              <a:gd name="connsiteX44" fmla="*/ 711999 w 3904619"/>
              <a:gd name="connsiteY44" fmla="*/ 359265 h 3578832"/>
              <a:gd name="connsiteX45" fmla="*/ 712466 w 3904619"/>
              <a:gd name="connsiteY45" fmla="*/ 359535 h 3578832"/>
              <a:gd name="connsiteX46" fmla="*/ 795438 w 3904619"/>
              <a:gd name="connsiteY46" fmla="*/ 244308 h 3578832"/>
              <a:gd name="connsiteX47" fmla="*/ 1264797 w 3904619"/>
              <a:gd name="connsiteY47" fmla="*/ 3903 h 3578832"/>
              <a:gd name="connsiteX48" fmla="*/ 1311448 w 3904619"/>
              <a:gd name="connsiteY48" fmla="*/ 1525 h 3578832"/>
              <a:gd name="connsiteX49" fmla="*/ 1311448 w 3904619"/>
              <a:gd name="connsiteY49" fmla="*/ 0 h 3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4619" h="3578832">
                <a:moveTo>
                  <a:pt x="1311448" y="0"/>
                </a:moveTo>
                <a:lnTo>
                  <a:pt x="1341366" y="0"/>
                </a:lnTo>
                <a:lnTo>
                  <a:pt x="2535363" y="0"/>
                </a:lnTo>
                <a:lnTo>
                  <a:pt x="2589609" y="1162"/>
                </a:lnTo>
                <a:cubicBezTo>
                  <a:pt x="2712628" y="1378"/>
                  <a:pt x="2837238" y="57956"/>
                  <a:pt x="2925678" y="101977"/>
                </a:cubicBezTo>
                <a:cubicBezTo>
                  <a:pt x="3014118" y="145998"/>
                  <a:pt x="3066976" y="201554"/>
                  <a:pt x="3120250" y="265288"/>
                </a:cubicBezTo>
                <a:lnTo>
                  <a:pt x="3185463" y="358457"/>
                </a:lnTo>
                <a:lnTo>
                  <a:pt x="3244735" y="449209"/>
                </a:lnTo>
                <a:lnTo>
                  <a:pt x="3806150" y="1423044"/>
                </a:lnTo>
                <a:lnTo>
                  <a:pt x="3811356" y="1432063"/>
                </a:lnTo>
                <a:lnTo>
                  <a:pt x="3810421" y="1432602"/>
                </a:lnTo>
                <a:lnTo>
                  <a:pt x="3868527" y="1562623"/>
                </a:lnTo>
                <a:cubicBezTo>
                  <a:pt x="3915929" y="1707868"/>
                  <a:pt x="3917702" y="1867499"/>
                  <a:pt x="3867535" y="2017986"/>
                </a:cubicBezTo>
                <a:lnTo>
                  <a:pt x="3809236" y="2147457"/>
                </a:lnTo>
                <a:lnTo>
                  <a:pt x="3809702" y="2147723"/>
                </a:lnTo>
                <a:lnTo>
                  <a:pt x="3807023" y="2152361"/>
                </a:lnTo>
                <a:lnTo>
                  <a:pt x="3195299" y="3211903"/>
                </a:lnTo>
                <a:lnTo>
                  <a:pt x="3188344" y="3223948"/>
                </a:lnTo>
                <a:lnTo>
                  <a:pt x="3187129" y="3223245"/>
                </a:lnTo>
                <a:lnTo>
                  <a:pt x="3109180" y="3331496"/>
                </a:lnTo>
                <a:cubicBezTo>
                  <a:pt x="2996920" y="3458094"/>
                  <a:pt x="2846104" y="3538722"/>
                  <a:pt x="2685294" y="3565725"/>
                </a:cubicBezTo>
                <a:lnTo>
                  <a:pt x="2573666" y="3574944"/>
                </a:lnTo>
                <a:lnTo>
                  <a:pt x="2573666" y="3578829"/>
                </a:lnTo>
                <a:lnTo>
                  <a:pt x="1336505" y="3578829"/>
                </a:lnTo>
                <a:cubicBezTo>
                  <a:pt x="1336501" y="3578830"/>
                  <a:pt x="1336498" y="3578831"/>
                  <a:pt x="1336494" y="3578832"/>
                </a:cubicBezTo>
                <a:cubicBezTo>
                  <a:pt x="1336489" y="3578831"/>
                  <a:pt x="1336485" y="3578830"/>
                  <a:pt x="1336480" y="3578829"/>
                </a:cubicBezTo>
                <a:lnTo>
                  <a:pt x="1330951" y="3578829"/>
                </a:lnTo>
                <a:lnTo>
                  <a:pt x="1330951" y="3578347"/>
                </a:lnTo>
                <a:lnTo>
                  <a:pt x="1213385" y="3568083"/>
                </a:lnTo>
                <a:cubicBezTo>
                  <a:pt x="1131550" y="3553815"/>
                  <a:pt x="1050788" y="3525186"/>
                  <a:pt x="974666" y="3481236"/>
                </a:cubicBezTo>
                <a:cubicBezTo>
                  <a:pt x="898541" y="3437286"/>
                  <a:pt x="833365" y="3381660"/>
                  <a:pt x="780094" y="3317923"/>
                </a:cubicBezTo>
                <a:lnTo>
                  <a:pt x="712417" y="3221235"/>
                </a:lnTo>
                <a:lnTo>
                  <a:pt x="711999" y="3221477"/>
                </a:lnTo>
                <a:lnTo>
                  <a:pt x="709232" y="3216686"/>
                </a:lnTo>
                <a:cubicBezTo>
                  <a:pt x="709231" y="3216684"/>
                  <a:pt x="709230" y="3216683"/>
                  <a:pt x="709229" y="3216681"/>
                </a:cubicBezTo>
                <a:cubicBezTo>
                  <a:pt x="709228" y="3216679"/>
                  <a:pt x="709228" y="3216677"/>
                  <a:pt x="709227" y="3216675"/>
                </a:cubicBezTo>
                <a:lnTo>
                  <a:pt x="90642" y="2145252"/>
                </a:lnTo>
                <a:lnTo>
                  <a:pt x="94008" y="2143310"/>
                </a:lnTo>
                <a:lnTo>
                  <a:pt x="46177" y="2042033"/>
                </a:lnTo>
                <a:cubicBezTo>
                  <a:pt x="-10842" y="1889261"/>
                  <a:pt x="-16426" y="1718337"/>
                  <a:pt x="37082" y="1557818"/>
                </a:cubicBezTo>
                <a:lnTo>
                  <a:pt x="91857" y="1436188"/>
                </a:lnTo>
                <a:lnTo>
                  <a:pt x="90642" y="1435488"/>
                </a:lnTo>
                <a:lnTo>
                  <a:pt x="97597" y="1423442"/>
                </a:lnTo>
                <a:lnTo>
                  <a:pt x="709321" y="363903"/>
                </a:lnTo>
                <a:lnTo>
                  <a:pt x="711999" y="359265"/>
                </a:lnTo>
                <a:lnTo>
                  <a:pt x="712466" y="359535"/>
                </a:lnTo>
                <a:lnTo>
                  <a:pt x="795438" y="244308"/>
                </a:lnTo>
                <a:cubicBezTo>
                  <a:pt x="918225" y="105839"/>
                  <a:pt x="1087133" y="22366"/>
                  <a:pt x="1264797" y="3903"/>
                </a:cubicBezTo>
                <a:lnTo>
                  <a:pt x="1311448" y="1525"/>
                </a:lnTo>
                <a:lnTo>
                  <a:pt x="1311448" y="0"/>
                </a:lnTo>
                <a:close/>
              </a:path>
            </a:pathLst>
          </a:custGeom>
          <a:solidFill>
            <a:schemeClr val="bg1">
              <a:lumMod val="85000"/>
            </a:schemeClr>
          </a:solidFill>
        </p:spPr>
        <p:txBody>
          <a:bodyPr wrap="square" lIns="108000" tIns="108000" rIns="108000" anchor="t">
            <a:noAutofit/>
          </a:bodyPr>
          <a:lstStyle>
            <a:lvl1pPr marL="0" indent="0" algn="ctr">
              <a:lnSpc>
                <a:spcPts val="2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afbeelding</a:t>
            </a:r>
            <a:endParaRPr lang="en-US"/>
          </a:p>
        </p:txBody>
      </p:sp>
      <p:sp>
        <p:nvSpPr>
          <p:cNvPr id="32" name="Text Placeholder 3">
            <a:extLst>
              <a:ext uri="{FF2B5EF4-FFF2-40B4-BE49-F238E27FC236}">
                <a16:creationId xmlns:a16="http://schemas.microsoft.com/office/drawing/2014/main" id="{350F072A-FC0D-D842-AD1C-E92180CD513E}"/>
              </a:ext>
            </a:extLst>
          </p:cNvPr>
          <p:cNvSpPr>
            <a:spLocks noGrp="1"/>
          </p:cNvSpPr>
          <p:nvPr>
            <p:ph type="body" sz="half" idx="37"/>
          </p:nvPr>
        </p:nvSpPr>
        <p:spPr>
          <a:xfrm>
            <a:off x="2105956" y="2774281"/>
            <a:ext cx="1655999" cy="1044000"/>
          </a:xfrm>
        </p:spPr>
        <p:txBody>
          <a:bodyPr/>
          <a:lstStyle>
            <a:lvl1pPr marL="0" indent="0">
              <a:lnSpc>
                <a:spcPct val="95000"/>
              </a:lnSpc>
              <a:buNone/>
              <a:defRPr sz="9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3" name="Text Placeholder 3">
            <a:extLst>
              <a:ext uri="{FF2B5EF4-FFF2-40B4-BE49-F238E27FC236}">
                <a16:creationId xmlns:a16="http://schemas.microsoft.com/office/drawing/2014/main" id="{430140CC-DF24-6547-B2D1-A7E7347487D0}"/>
              </a:ext>
            </a:extLst>
          </p:cNvPr>
          <p:cNvSpPr>
            <a:spLocks noGrp="1"/>
          </p:cNvSpPr>
          <p:nvPr>
            <p:ph type="body" sz="half" idx="38"/>
          </p:nvPr>
        </p:nvSpPr>
        <p:spPr>
          <a:xfrm>
            <a:off x="7344000" y="2774281"/>
            <a:ext cx="1655999" cy="1044000"/>
          </a:xfrm>
        </p:spPr>
        <p:txBody>
          <a:bodyPr/>
          <a:lstStyle>
            <a:lvl1pPr marL="0" indent="0">
              <a:lnSpc>
                <a:spcPct val="95000"/>
              </a:lnSpc>
              <a:buNone/>
              <a:defRPr sz="9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4" name="Text Placeholder 3">
            <a:extLst>
              <a:ext uri="{FF2B5EF4-FFF2-40B4-BE49-F238E27FC236}">
                <a16:creationId xmlns:a16="http://schemas.microsoft.com/office/drawing/2014/main" id="{BA17C1A6-2FCA-0B4E-A666-BB53A909E68B}"/>
              </a:ext>
            </a:extLst>
          </p:cNvPr>
          <p:cNvSpPr>
            <a:spLocks noGrp="1"/>
          </p:cNvSpPr>
          <p:nvPr>
            <p:ph type="body" sz="half" idx="39"/>
          </p:nvPr>
        </p:nvSpPr>
        <p:spPr>
          <a:xfrm>
            <a:off x="5588912" y="2774281"/>
            <a:ext cx="1655999" cy="1044000"/>
          </a:xfrm>
        </p:spPr>
        <p:txBody>
          <a:bodyPr/>
          <a:lstStyle>
            <a:lvl1pPr marL="0" indent="0">
              <a:lnSpc>
                <a:spcPct val="95000"/>
              </a:lnSpc>
              <a:buNone/>
              <a:defRPr sz="9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5" name="Text Placeholder 3">
            <a:extLst>
              <a:ext uri="{FF2B5EF4-FFF2-40B4-BE49-F238E27FC236}">
                <a16:creationId xmlns:a16="http://schemas.microsoft.com/office/drawing/2014/main" id="{854B31DB-EF87-B549-8BC6-7B62B590692A}"/>
              </a:ext>
            </a:extLst>
          </p:cNvPr>
          <p:cNvSpPr>
            <a:spLocks noGrp="1"/>
          </p:cNvSpPr>
          <p:nvPr>
            <p:ph type="body" sz="half" idx="40"/>
          </p:nvPr>
        </p:nvSpPr>
        <p:spPr>
          <a:xfrm>
            <a:off x="3833824" y="2774281"/>
            <a:ext cx="1655999" cy="1044000"/>
          </a:xfrm>
        </p:spPr>
        <p:txBody>
          <a:bodyPr/>
          <a:lstStyle>
            <a:lvl1pPr marL="0" indent="0">
              <a:lnSpc>
                <a:spcPct val="95000"/>
              </a:lnSpc>
              <a:buNone/>
              <a:defRPr sz="9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6" name="Title 1">
            <a:extLst>
              <a:ext uri="{FF2B5EF4-FFF2-40B4-BE49-F238E27FC236}">
                <a16:creationId xmlns:a16="http://schemas.microsoft.com/office/drawing/2014/main" id="{6C88F39D-1F73-1341-A0D9-2421A84A95AA}"/>
              </a:ext>
            </a:extLst>
          </p:cNvPr>
          <p:cNvSpPr>
            <a:spLocks noGrp="1"/>
          </p:cNvSpPr>
          <p:nvPr>
            <p:ph type="title"/>
          </p:nvPr>
        </p:nvSpPr>
        <p:spPr>
          <a:xfrm>
            <a:off x="540000" y="540000"/>
            <a:ext cx="7200000" cy="432000"/>
          </a:xfrm>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97129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9135836" cy="4428000"/>
          </a:xfr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1">
            <a:extLst>
              <a:ext uri="{FF2B5EF4-FFF2-40B4-BE49-F238E27FC236}">
                <a16:creationId xmlns:a16="http://schemas.microsoft.com/office/drawing/2014/main" id="{47C8F81C-DCD4-0D43-AC5B-0B2CE12CFAAC}"/>
              </a:ext>
            </a:extLst>
          </p:cNvPr>
          <p:cNvSpPr>
            <a:spLocks noGrp="1"/>
          </p:cNvSpPr>
          <p:nvPr>
            <p:ph type="dt" sz="half" idx="10"/>
          </p:nvPr>
        </p:nvSpPr>
        <p:spPr>
          <a:xfrm>
            <a:off x="900000" y="4673429"/>
            <a:ext cx="1440000" cy="180000"/>
          </a:xfrm>
        </p:spPr>
        <p:txBody>
          <a:bodyPr/>
          <a:lstStyle>
            <a:lvl1pPr>
              <a:defRPr>
                <a:solidFill>
                  <a:schemeClr val="accent1"/>
                </a:solidFill>
              </a:defRPr>
            </a:lvl1pPr>
          </a:lstStyle>
          <a:p>
            <a:fld id="{B168F00A-292E-49D5-A30D-7C964E8D6963}" type="datetime1">
              <a:rPr lang="nl-NL" smtClean="0"/>
              <a:t>18-3-2022</a:t>
            </a:fld>
            <a:endParaRPr lang="nl-NL"/>
          </a:p>
        </p:txBody>
      </p:sp>
      <p:sp>
        <p:nvSpPr>
          <p:cNvPr id="5" name="Footer Placeholder 2">
            <a:extLst>
              <a:ext uri="{FF2B5EF4-FFF2-40B4-BE49-F238E27FC236}">
                <a16:creationId xmlns:a16="http://schemas.microsoft.com/office/drawing/2014/main" id="{45A171E3-A99A-D149-9D8E-7CE5FA58DBAA}"/>
              </a:ext>
            </a:extLst>
          </p:cNvPr>
          <p:cNvSpPr>
            <a:spLocks noGrp="1"/>
          </p:cNvSpPr>
          <p:nvPr>
            <p:ph type="ftr" sz="quarter" idx="11"/>
          </p:nvPr>
        </p:nvSpPr>
        <p:spPr>
          <a:xfrm>
            <a:off x="5904000" y="4673429"/>
            <a:ext cx="2700000" cy="180000"/>
          </a:xfrm>
        </p:spPr>
        <p:txBody>
          <a:bodyPr/>
          <a:lstStyle>
            <a:lvl1pPr>
              <a:defRPr>
                <a:solidFill>
                  <a:schemeClr val="accent1"/>
                </a:solidFill>
              </a:defRPr>
            </a:lvl1pPr>
          </a:lstStyle>
          <a:p>
            <a:endParaRPr lang="nl-NL"/>
          </a:p>
        </p:txBody>
      </p:sp>
      <p:sp>
        <p:nvSpPr>
          <p:cNvPr id="6" name="Slide Number Placeholder 3">
            <a:extLst>
              <a:ext uri="{FF2B5EF4-FFF2-40B4-BE49-F238E27FC236}">
                <a16:creationId xmlns:a16="http://schemas.microsoft.com/office/drawing/2014/main" id="{34B62F6B-6A7A-C94B-995E-4C03C9F3F1C6}"/>
              </a:ext>
            </a:extLst>
          </p:cNvPr>
          <p:cNvSpPr>
            <a:spLocks noGrp="1"/>
          </p:cNvSpPr>
          <p:nvPr>
            <p:ph type="sldNum" sz="quarter" idx="12"/>
          </p:nvPr>
        </p:nvSpPr>
        <p:spPr>
          <a:xfrm>
            <a:off x="540000" y="4673429"/>
            <a:ext cx="360000" cy="180000"/>
          </a:xfrm>
        </p:spPr>
        <p:txBody>
          <a:bodyPr/>
          <a:lstStyle>
            <a:lvl1pPr>
              <a:defRPr>
                <a:solidFill>
                  <a:schemeClr val="accent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615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solidFill>
              </a:defRPr>
            </a:lvl1pPr>
          </a:lstStyle>
          <a:p>
            <a:fld id="{7C31273A-2746-492F-A9F3-AE74D89B3C86}" type="datetime1">
              <a:rPr lang="nl-NL" smtClean="0"/>
              <a:t>18-3-2022</a:t>
            </a:fld>
            <a:endParaRPr lang="nl-NL"/>
          </a:p>
        </p:txBody>
      </p:sp>
      <p:sp>
        <p:nvSpPr>
          <p:cNvPr id="4" name="Footer Placeholder 3"/>
          <p:cNvSpPr>
            <a:spLocks noGrp="1"/>
          </p:cNvSpPr>
          <p:nvPr>
            <p:ph type="ftr" sz="quarter" idx="11"/>
          </p:nvPr>
        </p:nvSpPr>
        <p:spPr/>
        <p:txBody>
          <a:bodyPr/>
          <a:lstStyle>
            <a:lvl1pPr>
              <a:defRPr>
                <a:solidFill>
                  <a:schemeClr val="accent1"/>
                </a:solidFill>
              </a:defRPr>
            </a:lvl1pPr>
          </a:lstStyle>
          <a:p>
            <a:endParaRPr lang="nl-NL"/>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1"/>
                </a:solidFill>
              </a:defRPr>
            </a:lvl1pPr>
          </a:lstStyle>
          <a:p>
            <a:fld id="{768B7EA9-850D-4179-86C7-51BD8B8D8D43}" type="datetime1">
              <a:rPr lang="nl-NL" smtClean="0"/>
              <a:t>18-3-2022</a:t>
            </a:fld>
            <a:endParaRPr lang="nl-NL"/>
          </a:p>
        </p:txBody>
      </p:sp>
      <p:sp>
        <p:nvSpPr>
          <p:cNvPr id="3" name="Footer Placeholder 2"/>
          <p:cNvSpPr>
            <a:spLocks noGrp="1"/>
          </p:cNvSpPr>
          <p:nvPr>
            <p:ph type="ftr" sz="quarter" idx="11"/>
          </p:nvPr>
        </p:nvSpPr>
        <p:spPr/>
        <p:txBody>
          <a:bodyPr/>
          <a:lstStyle>
            <a:lvl1pPr>
              <a:defRPr>
                <a:solidFill>
                  <a:schemeClr val="accent1"/>
                </a:solidFill>
              </a:defRPr>
            </a:lvl1pPr>
          </a:lstStyle>
          <a:p>
            <a:endParaRPr lang="nl-NL"/>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7" name="Title 1">
            <a:extLst>
              <a:ext uri="{FF2B5EF4-FFF2-40B4-BE49-F238E27FC236}">
                <a16:creationId xmlns:a16="http://schemas.microsoft.com/office/drawing/2014/main" id="{BBC46AB0-43DB-8F4F-ACD7-1DBF9003F20B}"/>
              </a:ext>
            </a:extLst>
          </p:cNvPr>
          <p:cNvSpPr>
            <a:spLocks noGrp="1"/>
          </p:cNvSpPr>
          <p:nvPr>
            <p:ph type="title"/>
          </p:nvPr>
        </p:nvSpPr>
        <p:spPr>
          <a:xfrm>
            <a:off x="540000" y="540000"/>
            <a:ext cx="7200000" cy="720000"/>
          </a:xfrm>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76235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1"/>
                </a:solidFill>
              </a:defRPr>
            </a:lvl1pPr>
          </a:lstStyle>
          <a:p>
            <a:fld id="{1D4780EC-E81F-4F28-8BF0-CFAC857280C1}"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25EEC571-4198-5941-BA3F-E636518FE207}"/>
              </a:ext>
            </a:extLst>
          </p:cNvPr>
          <p:cNvSpPr>
            <a:spLocks noGrp="1"/>
          </p:cNvSpPr>
          <p:nvPr>
            <p:ph type="ctrTitle" hasCustomPrompt="1"/>
          </p:nvPr>
        </p:nvSpPr>
        <p:spPr>
          <a:xfrm>
            <a:off x="540000" y="900000"/>
            <a:ext cx="7200000" cy="972000"/>
          </a:xfrm>
        </p:spPr>
        <p:txBody>
          <a:bodyPr anchor="b" anchorCtr="0"/>
          <a:lstStyle>
            <a:lvl1pPr algn="l">
              <a:lnSpc>
                <a:spcPct val="85000"/>
              </a:lnSpc>
              <a:defRPr sz="3600" b="1"/>
            </a:lvl1pPr>
          </a:lstStyle>
          <a:p>
            <a:r>
              <a:rPr lang="nl-NL"/>
              <a:t>Titelstijl van model bewerken</a:t>
            </a:r>
            <a:endParaRPr lang="en-US"/>
          </a:p>
        </p:txBody>
      </p:sp>
      <p:sp>
        <p:nvSpPr>
          <p:cNvPr id="10" name="Subtitle 2">
            <a:extLst>
              <a:ext uri="{FF2B5EF4-FFF2-40B4-BE49-F238E27FC236}">
                <a16:creationId xmlns:a16="http://schemas.microsoft.com/office/drawing/2014/main" id="{A9B90FFC-D62F-4440-9B09-207D101F18CC}"/>
              </a:ext>
            </a:extLst>
          </p:cNvPr>
          <p:cNvSpPr>
            <a:spLocks noGrp="1"/>
          </p:cNvSpPr>
          <p:nvPr>
            <p:ph type="subTitle" idx="1" hasCustomPrompt="1"/>
          </p:nvPr>
        </p:nvSpPr>
        <p:spPr>
          <a:xfrm>
            <a:off x="540000" y="1944000"/>
            <a:ext cx="7200000" cy="684000"/>
          </a:xfrm>
        </p:spPr>
        <p:txBody>
          <a:bodyPr anchor="t" anchorCtr="0"/>
          <a:lstStyle>
            <a:lvl1pPr marL="0" indent="0" algn="l">
              <a:lnSpc>
                <a:spcPct val="85000"/>
              </a:lnSpc>
              <a:buNone/>
              <a:defRPr sz="26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7" name="Text Placeholder 3">
            <a:extLst>
              <a:ext uri="{FF2B5EF4-FFF2-40B4-BE49-F238E27FC236}">
                <a16:creationId xmlns:a16="http://schemas.microsoft.com/office/drawing/2014/main" id="{661C35F2-1EC3-494F-BD39-2AA40F8EC23F}"/>
              </a:ext>
            </a:extLst>
          </p:cNvPr>
          <p:cNvSpPr>
            <a:spLocks noGrp="1"/>
          </p:cNvSpPr>
          <p:nvPr>
            <p:ph type="body" sz="half" idx="2" hasCustomPrompt="1"/>
          </p:nvPr>
        </p:nvSpPr>
        <p:spPr>
          <a:xfrm>
            <a:off x="540000" y="2664000"/>
            <a:ext cx="2949178" cy="180000"/>
          </a:xfrm>
        </p:spPr>
        <p:txBody>
          <a:bodyPr/>
          <a:lstStyle>
            <a:lvl1pPr marL="0" indent="0">
              <a:lnSpc>
                <a:spcPct val="85000"/>
              </a:lnSpc>
              <a:buNone/>
              <a:defRPr sz="1300" b="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Typ hier een naam</a:t>
            </a:r>
          </a:p>
        </p:txBody>
      </p:sp>
      <p:sp>
        <p:nvSpPr>
          <p:cNvPr id="8" name="Text Placeholder 3">
            <a:extLst>
              <a:ext uri="{FF2B5EF4-FFF2-40B4-BE49-F238E27FC236}">
                <a16:creationId xmlns:a16="http://schemas.microsoft.com/office/drawing/2014/main" id="{2254982F-7B47-CA47-82A2-F89F9C105426}"/>
              </a:ext>
            </a:extLst>
          </p:cNvPr>
          <p:cNvSpPr>
            <a:spLocks noGrp="1"/>
          </p:cNvSpPr>
          <p:nvPr>
            <p:ph type="body" sz="half" idx="13" hasCustomPrompt="1"/>
          </p:nvPr>
        </p:nvSpPr>
        <p:spPr>
          <a:xfrm>
            <a:off x="540000" y="2880000"/>
            <a:ext cx="2949178" cy="432000"/>
          </a:xfrm>
        </p:spPr>
        <p:txBody>
          <a:bodyPr/>
          <a:lstStyle>
            <a:lvl1pPr marL="0" indent="0">
              <a:lnSpc>
                <a:spcPct val="85000"/>
              </a:lnSpc>
              <a:buNone/>
              <a:defRPr sz="13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Typ hier functie en datum</a:t>
            </a:r>
          </a:p>
        </p:txBody>
      </p:sp>
    </p:spTree>
    <p:extLst>
      <p:ext uri="{BB962C8B-B14F-4D97-AF65-F5344CB8AC3E}">
        <p14:creationId xmlns:p14="http://schemas.microsoft.com/office/powerpoint/2010/main" val="129901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met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accent1"/>
                </a:solidFill>
              </a:defRPr>
            </a:lvl1pPr>
          </a:lstStyle>
          <a:p>
            <a:fld id="{20B604B6-5162-4524-96FC-3EB36ADF44AC}"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met opsomming Wi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accent1"/>
                </a:solidFill>
              </a:defRPr>
            </a:lvl1pPr>
          </a:lstStyle>
          <a:p>
            <a:fld id="{5C60AB02-72E2-4D7A-96C4-1B6998A7EBF2}"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16497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et opsomming 2">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890DD42-7723-1E4F-AFC3-4388AC9662CF}"/>
              </a:ext>
            </a:extLst>
          </p:cNvPr>
          <p:cNvSpPr>
            <a:spLocks noGrp="1" noChangeAspect="1"/>
          </p:cNvSpPr>
          <p:nvPr>
            <p:ph type="pic" idx="14" hasCustomPrompt="1"/>
          </p:nvPr>
        </p:nvSpPr>
        <p:spPr>
          <a:xfrm>
            <a:off x="3505666" y="0"/>
            <a:ext cx="5638334" cy="4428000"/>
          </a:xfrm>
          <a:custGeom>
            <a:avLst/>
            <a:gdLst>
              <a:gd name="connsiteX0" fmla="*/ 1129804 w 5638334"/>
              <a:gd name="connsiteY0" fmla="*/ 0 h 4428000"/>
              <a:gd name="connsiteX1" fmla="*/ 1958418 w 5638334"/>
              <a:gd name="connsiteY1" fmla="*/ 0 h 4428000"/>
              <a:gd name="connsiteX2" fmla="*/ 3788573 w 5638334"/>
              <a:gd name="connsiteY2" fmla="*/ 0 h 4428000"/>
              <a:gd name="connsiteX3" fmla="*/ 5638334 w 5638334"/>
              <a:gd name="connsiteY3" fmla="*/ 0 h 4428000"/>
              <a:gd name="connsiteX4" fmla="*/ 5638334 w 5638334"/>
              <a:gd name="connsiteY4" fmla="*/ 4428000 h 4428000"/>
              <a:gd name="connsiteX5" fmla="*/ 3788573 w 5638334"/>
              <a:gd name="connsiteY5" fmla="*/ 4428000 h 4428000"/>
              <a:gd name="connsiteX6" fmla="*/ 1958418 w 5638334"/>
              <a:gd name="connsiteY6" fmla="*/ 4428000 h 4428000"/>
              <a:gd name="connsiteX7" fmla="*/ 1113758 w 5638334"/>
              <a:gd name="connsiteY7" fmla="*/ 4428000 h 4428000"/>
              <a:gd name="connsiteX8" fmla="*/ 1057881 w 5638334"/>
              <a:gd name="connsiteY8" fmla="*/ 4348189 h 4428000"/>
              <a:gd name="connsiteX9" fmla="*/ 1057261 w 5638334"/>
              <a:gd name="connsiteY9" fmla="*/ 4348548 h 4428000"/>
              <a:gd name="connsiteX10" fmla="*/ 1053152 w 5638334"/>
              <a:gd name="connsiteY10" fmla="*/ 4341436 h 4428000"/>
              <a:gd name="connsiteX11" fmla="*/ 1053147 w 5638334"/>
              <a:gd name="connsiteY11" fmla="*/ 4341428 h 4428000"/>
              <a:gd name="connsiteX12" fmla="*/ 1053144 w 5638334"/>
              <a:gd name="connsiteY12" fmla="*/ 4341420 h 4428000"/>
              <a:gd name="connsiteX13" fmla="*/ 134596 w 5638334"/>
              <a:gd name="connsiteY13" fmla="*/ 2750803 h 4428000"/>
              <a:gd name="connsiteX14" fmla="*/ 139594 w 5638334"/>
              <a:gd name="connsiteY14" fmla="*/ 2747920 h 4428000"/>
              <a:gd name="connsiteX15" fmla="*/ 68570 w 5638334"/>
              <a:gd name="connsiteY15" fmla="*/ 2597565 h 4428000"/>
              <a:gd name="connsiteX16" fmla="*/ 55064 w 5638334"/>
              <a:gd name="connsiteY16" fmla="*/ 1878708 h 4428000"/>
              <a:gd name="connsiteX17" fmla="*/ 136400 w 5638334"/>
              <a:gd name="connsiteY17" fmla="*/ 1698138 h 4428000"/>
              <a:gd name="connsiteX18" fmla="*/ 134596 w 5638334"/>
              <a:gd name="connsiteY18" fmla="*/ 1697099 h 4428000"/>
              <a:gd name="connsiteX19" fmla="*/ 144924 w 5638334"/>
              <a:gd name="connsiteY19" fmla="*/ 1679216 h 4428000"/>
              <a:gd name="connsiteX20" fmla="*/ 1053284 w 5638334"/>
              <a:gd name="connsiteY20" fmla="*/ 106242 h 4428000"/>
              <a:gd name="connsiteX21" fmla="*/ 1057261 w 5638334"/>
              <a:gd name="connsiteY21" fmla="*/ 99357 h 4428000"/>
              <a:gd name="connsiteX22" fmla="*/ 1057955 w 5638334"/>
              <a:gd name="connsiteY22" fmla="*/ 99757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8334" h="4428000">
                <a:moveTo>
                  <a:pt x="1129804" y="0"/>
                </a:moveTo>
                <a:lnTo>
                  <a:pt x="1958418" y="0"/>
                </a:lnTo>
                <a:lnTo>
                  <a:pt x="3788573" y="0"/>
                </a:lnTo>
                <a:lnTo>
                  <a:pt x="5638334" y="0"/>
                </a:lnTo>
                <a:lnTo>
                  <a:pt x="5638334" y="4428000"/>
                </a:lnTo>
                <a:lnTo>
                  <a:pt x="3788573" y="4428000"/>
                </a:lnTo>
                <a:lnTo>
                  <a:pt x="1958418" y="4428000"/>
                </a:lnTo>
                <a:lnTo>
                  <a:pt x="1113758" y="4428000"/>
                </a:lnTo>
                <a:lnTo>
                  <a:pt x="1057881" y="4348189"/>
                </a:lnTo>
                <a:lnTo>
                  <a:pt x="1057261" y="4348548"/>
                </a:lnTo>
                <a:lnTo>
                  <a:pt x="1053152" y="4341436"/>
                </a:lnTo>
                <a:cubicBezTo>
                  <a:pt x="1053150" y="4341433"/>
                  <a:pt x="1053149" y="4341431"/>
                  <a:pt x="1053147" y="4341428"/>
                </a:cubicBezTo>
                <a:cubicBezTo>
                  <a:pt x="1053146" y="4341426"/>
                  <a:pt x="1053146" y="4341423"/>
                  <a:pt x="1053144" y="4341420"/>
                </a:cubicBezTo>
                <a:lnTo>
                  <a:pt x="134596" y="2750803"/>
                </a:lnTo>
                <a:lnTo>
                  <a:pt x="139594" y="2747920"/>
                </a:lnTo>
                <a:lnTo>
                  <a:pt x="68570" y="2597565"/>
                </a:lnTo>
                <a:cubicBezTo>
                  <a:pt x="-16100" y="2370763"/>
                  <a:pt x="-24391" y="2117012"/>
                  <a:pt x="55064" y="1878708"/>
                </a:cubicBezTo>
                <a:lnTo>
                  <a:pt x="136400" y="1698138"/>
                </a:lnTo>
                <a:lnTo>
                  <a:pt x="134596" y="1697099"/>
                </a:lnTo>
                <a:lnTo>
                  <a:pt x="144924" y="1679216"/>
                </a:lnTo>
                <a:lnTo>
                  <a:pt x="1053284" y="106242"/>
                </a:lnTo>
                <a:lnTo>
                  <a:pt x="1057261" y="99357"/>
                </a:lnTo>
                <a:lnTo>
                  <a:pt x="1057955" y="99757"/>
                </a:lnTo>
                <a:close/>
              </a:path>
            </a:pathLst>
          </a:custGeom>
          <a:solidFill>
            <a:schemeClr val="bg1">
              <a:lumMod val="85000"/>
            </a:schemeClr>
          </a:solidFill>
        </p:spPr>
        <p:txBody>
          <a:bodyPr wrap="square" lIns="2520000" tIns="360000" rIns="1080000" anchor="t">
            <a:noAutofit/>
          </a:bodyPr>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540000" y="540000"/>
            <a:ext cx="5616000" cy="720000"/>
          </a:xfrm>
        </p:spPr>
        <p:txBody>
          <a:bodyPr/>
          <a:lstStyle/>
          <a:p>
            <a:r>
              <a:rPr lang="en-US"/>
              <a:t>Click to edit Master title style</a:t>
            </a:r>
          </a:p>
        </p:txBody>
      </p:sp>
      <p:sp>
        <p:nvSpPr>
          <p:cNvPr id="3" name="Content Placeholder 2"/>
          <p:cNvSpPr>
            <a:spLocks noGrp="1"/>
          </p:cNvSpPr>
          <p:nvPr>
            <p:ph idx="1"/>
          </p:nvPr>
        </p:nvSpPr>
        <p:spPr>
          <a:xfrm>
            <a:off x="540000" y="1332000"/>
            <a:ext cx="5616000" cy="28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accent1"/>
                </a:solidFill>
              </a:defRPr>
            </a:lvl1pPr>
          </a:lstStyle>
          <a:p>
            <a:fld id="{4F764B03-BC71-4B98-B642-AB706C97FF96}"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63822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opsomming 3">
    <p:bg>
      <p:bgPr>
        <a:solidFill>
          <a:schemeClr val="bg1"/>
        </a:solidFill>
        <a:effectLst/>
      </p:bgPr>
    </p:bg>
    <p:spTree>
      <p:nvGrpSpPr>
        <p:cNvPr id="1" name=""/>
        <p:cNvGrpSpPr/>
        <p:nvPr/>
      </p:nvGrpSpPr>
      <p:grpSpPr>
        <a:xfrm>
          <a:off x="0" y="0"/>
          <a:ext cx="0" cy="0"/>
          <a:chOff x="0" y="0"/>
          <a:chExt cx="0" cy="0"/>
        </a:xfrm>
      </p:grpSpPr>
      <p:sp>
        <p:nvSpPr>
          <p:cNvPr id="7" name="Vrije vorm 18">
            <a:extLst>
              <a:ext uri="{FF2B5EF4-FFF2-40B4-BE49-F238E27FC236}">
                <a16:creationId xmlns:a16="http://schemas.microsoft.com/office/drawing/2014/main" id="{5D811C2A-4A12-C74A-BDA6-BD1A04102DB0}"/>
              </a:ext>
            </a:extLst>
          </p:cNvPr>
          <p:cNvSpPr>
            <a:spLocks noGrp="1" noChangeAspect="1"/>
          </p:cNvSpPr>
          <p:nvPr>
            <p:ph type="pic" idx="13" hasCustomPrompt="1"/>
          </p:nvPr>
        </p:nvSpPr>
        <p:spPr>
          <a:xfrm>
            <a:off x="5355427" y="0"/>
            <a:ext cx="3788573" cy="4428000"/>
          </a:xfrm>
          <a:custGeom>
            <a:avLst/>
            <a:gdLst>
              <a:gd name="connsiteX0" fmla="*/ 1125211 w 3773172"/>
              <a:gd name="connsiteY0" fmla="*/ 0 h 4410997"/>
              <a:gd name="connsiteX1" fmla="*/ 3773172 w 3773172"/>
              <a:gd name="connsiteY1" fmla="*/ 0 h 4410997"/>
              <a:gd name="connsiteX2" fmla="*/ 3773172 w 3773172"/>
              <a:gd name="connsiteY2" fmla="*/ 4410997 h 4410997"/>
              <a:gd name="connsiteX3" fmla="*/ 1109231 w 3773172"/>
              <a:gd name="connsiteY3" fmla="*/ 4410997 h 4410997"/>
              <a:gd name="connsiteX4" fmla="*/ 1053581 w 3773172"/>
              <a:gd name="connsiteY4" fmla="*/ 4331492 h 4410997"/>
              <a:gd name="connsiteX5" fmla="*/ 1052963 w 3773172"/>
              <a:gd name="connsiteY5" fmla="*/ 4331850 h 4410997"/>
              <a:gd name="connsiteX6" fmla="*/ 1048871 w 3773172"/>
              <a:gd name="connsiteY6" fmla="*/ 4324765 h 4410997"/>
              <a:gd name="connsiteX7" fmla="*/ 1048866 w 3773172"/>
              <a:gd name="connsiteY7" fmla="*/ 4324757 h 4410997"/>
              <a:gd name="connsiteX8" fmla="*/ 1048863 w 3773172"/>
              <a:gd name="connsiteY8" fmla="*/ 4324749 h 4410997"/>
              <a:gd name="connsiteX9" fmla="*/ 134049 w 3773172"/>
              <a:gd name="connsiteY9" fmla="*/ 2740240 h 4410997"/>
              <a:gd name="connsiteX10" fmla="*/ 139027 w 3773172"/>
              <a:gd name="connsiteY10" fmla="*/ 2737368 h 4410997"/>
              <a:gd name="connsiteX11" fmla="*/ 68291 w 3773172"/>
              <a:gd name="connsiteY11" fmla="*/ 2587591 h 4410997"/>
              <a:gd name="connsiteX12" fmla="*/ 54840 w 3773172"/>
              <a:gd name="connsiteY12" fmla="*/ 1871494 h 4410997"/>
              <a:gd name="connsiteX13" fmla="*/ 135846 w 3773172"/>
              <a:gd name="connsiteY13" fmla="*/ 1691617 h 4410997"/>
              <a:gd name="connsiteX14" fmla="*/ 134049 w 3773172"/>
              <a:gd name="connsiteY14" fmla="*/ 1690582 h 4410997"/>
              <a:gd name="connsiteX15" fmla="*/ 144335 w 3773172"/>
              <a:gd name="connsiteY15" fmla="*/ 1672768 h 4410997"/>
              <a:gd name="connsiteX16" fmla="*/ 1049002 w 3773172"/>
              <a:gd name="connsiteY16" fmla="*/ 105834 h 4410997"/>
              <a:gd name="connsiteX17" fmla="*/ 1052963 w 3773172"/>
              <a:gd name="connsiteY17" fmla="*/ 98975 h 4410997"/>
              <a:gd name="connsiteX18" fmla="*/ 1053654 w 3773172"/>
              <a:gd name="connsiteY18" fmla="*/ 99374 h 441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3172" h="4410997">
                <a:moveTo>
                  <a:pt x="1125211" y="0"/>
                </a:moveTo>
                <a:lnTo>
                  <a:pt x="3773172" y="0"/>
                </a:lnTo>
                <a:lnTo>
                  <a:pt x="3773172" y="4410997"/>
                </a:lnTo>
                <a:lnTo>
                  <a:pt x="1109231" y="4410997"/>
                </a:lnTo>
                <a:lnTo>
                  <a:pt x="1053581" y="4331492"/>
                </a:lnTo>
                <a:lnTo>
                  <a:pt x="1052963" y="4331850"/>
                </a:lnTo>
                <a:lnTo>
                  <a:pt x="1048871" y="4324765"/>
                </a:lnTo>
                <a:cubicBezTo>
                  <a:pt x="1048869" y="4324762"/>
                  <a:pt x="1048868" y="4324760"/>
                  <a:pt x="1048866" y="4324757"/>
                </a:cubicBezTo>
                <a:cubicBezTo>
                  <a:pt x="1048865" y="4324755"/>
                  <a:pt x="1048865" y="4324752"/>
                  <a:pt x="1048863" y="4324749"/>
                </a:cubicBezTo>
                <a:lnTo>
                  <a:pt x="134049" y="2740240"/>
                </a:lnTo>
                <a:lnTo>
                  <a:pt x="139027" y="2737368"/>
                </a:lnTo>
                <a:lnTo>
                  <a:pt x="68291" y="2587591"/>
                </a:lnTo>
                <a:cubicBezTo>
                  <a:pt x="-16034" y="2361659"/>
                  <a:pt x="-24292" y="2108883"/>
                  <a:pt x="54840" y="1871494"/>
                </a:cubicBezTo>
                <a:lnTo>
                  <a:pt x="135846" y="1691617"/>
                </a:lnTo>
                <a:lnTo>
                  <a:pt x="134049" y="1690582"/>
                </a:lnTo>
                <a:lnTo>
                  <a:pt x="144335" y="1672768"/>
                </a:lnTo>
                <a:lnTo>
                  <a:pt x="1049002" y="105834"/>
                </a:lnTo>
                <a:lnTo>
                  <a:pt x="1052963" y="98975"/>
                </a:lnTo>
                <a:lnTo>
                  <a:pt x="1053654" y="99374"/>
                </a:lnTo>
                <a:close/>
              </a:path>
            </a:pathLst>
          </a:custGeom>
          <a:solidFill>
            <a:schemeClr val="bg1">
              <a:lumMod val="85000"/>
            </a:schemeClr>
          </a:solidFill>
        </p:spPr>
        <p:txBody>
          <a:bodyPr wrap="square" lIns="503999" tIns="108000" rIns="108000" bIns="1512000" anchor="ctr" anchorCtr="0">
            <a:noAutofit/>
          </a:bodyPr>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accent1"/>
                </a:solidFill>
              </a:defRPr>
            </a:lvl1pPr>
          </a:lstStyle>
          <a:p>
            <a:fld id="{04FBFD3D-C1A7-4A81-8805-752296700AA1}"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32368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et opsomming 4">
    <p:bg>
      <p:bgPr>
        <a:solidFill>
          <a:schemeClr val="bg1"/>
        </a:solidFill>
        <a:effectLst/>
      </p:bgPr>
    </p:bg>
    <p:spTree>
      <p:nvGrpSpPr>
        <p:cNvPr id="1" name=""/>
        <p:cNvGrpSpPr/>
        <p:nvPr/>
      </p:nvGrpSpPr>
      <p:grpSpPr>
        <a:xfrm>
          <a:off x="0" y="0"/>
          <a:ext cx="0" cy="0"/>
          <a:chOff x="0" y="0"/>
          <a:chExt cx="0" cy="0"/>
        </a:xfrm>
      </p:grpSpPr>
      <p:sp>
        <p:nvSpPr>
          <p:cNvPr id="7" name="Vrije vorm 18">
            <a:extLst>
              <a:ext uri="{FF2B5EF4-FFF2-40B4-BE49-F238E27FC236}">
                <a16:creationId xmlns:a16="http://schemas.microsoft.com/office/drawing/2014/main" id="{1367E64E-037A-E64F-BF39-061A1E4BB889}"/>
              </a:ext>
            </a:extLst>
          </p:cNvPr>
          <p:cNvSpPr>
            <a:spLocks noGrp="1" noChangeAspect="1"/>
          </p:cNvSpPr>
          <p:nvPr>
            <p:ph type="pic" idx="13" hasCustomPrompt="1"/>
          </p:nvPr>
        </p:nvSpPr>
        <p:spPr>
          <a:xfrm>
            <a:off x="5356284" y="0"/>
            <a:ext cx="3787716" cy="4428000"/>
          </a:xfrm>
          <a:custGeom>
            <a:avLst/>
            <a:gdLst>
              <a:gd name="connsiteX0" fmla="*/ 1125211 w 3773172"/>
              <a:gd name="connsiteY0" fmla="*/ 0 h 4410997"/>
              <a:gd name="connsiteX1" fmla="*/ 3773172 w 3773172"/>
              <a:gd name="connsiteY1" fmla="*/ 0 h 4410997"/>
              <a:gd name="connsiteX2" fmla="*/ 3773172 w 3773172"/>
              <a:gd name="connsiteY2" fmla="*/ 4410997 h 4410997"/>
              <a:gd name="connsiteX3" fmla="*/ 1109231 w 3773172"/>
              <a:gd name="connsiteY3" fmla="*/ 4410997 h 4410997"/>
              <a:gd name="connsiteX4" fmla="*/ 1053581 w 3773172"/>
              <a:gd name="connsiteY4" fmla="*/ 4331492 h 4410997"/>
              <a:gd name="connsiteX5" fmla="*/ 1052963 w 3773172"/>
              <a:gd name="connsiteY5" fmla="*/ 4331850 h 4410997"/>
              <a:gd name="connsiteX6" fmla="*/ 1048871 w 3773172"/>
              <a:gd name="connsiteY6" fmla="*/ 4324765 h 4410997"/>
              <a:gd name="connsiteX7" fmla="*/ 1048866 w 3773172"/>
              <a:gd name="connsiteY7" fmla="*/ 4324757 h 4410997"/>
              <a:gd name="connsiteX8" fmla="*/ 1048863 w 3773172"/>
              <a:gd name="connsiteY8" fmla="*/ 4324749 h 4410997"/>
              <a:gd name="connsiteX9" fmla="*/ 134049 w 3773172"/>
              <a:gd name="connsiteY9" fmla="*/ 2740240 h 4410997"/>
              <a:gd name="connsiteX10" fmla="*/ 139027 w 3773172"/>
              <a:gd name="connsiteY10" fmla="*/ 2737368 h 4410997"/>
              <a:gd name="connsiteX11" fmla="*/ 68291 w 3773172"/>
              <a:gd name="connsiteY11" fmla="*/ 2587591 h 4410997"/>
              <a:gd name="connsiteX12" fmla="*/ 54840 w 3773172"/>
              <a:gd name="connsiteY12" fmla="*/ 1871494 h 4410997"/>
              <a:gd name="connsiteX13" fmla="*/ 135846 w 3773172"/>
              <a:gd name="connsiteY13" fmla="*/ 1691617 h 4410997"/>
              <a:gd name="connsiteX14" fmla="*/ 134049 w 3773172"/>
              <a:gd name="connsiteY14" fmla="*/ 1690582 h 4410997"/>
              <a:gd name="connsiteX15" fmla="*/ 144335 w 3773172"/>
              <a:gd name="connsiteY15" fmla="*/ 1672768 h 4410997"/>
              <a:gd name="connsiteX16" fmla="*/ 1049002 w 3773172"/>
              <a:gd name="connsiteY16" fmla="*/ 105834 h 4410997"/>
              <a:gd name="connsiteX17" fmla="*/ 1052963 w 3773172"/>
              <a:gd name="connsiteY17" fmla="*/ 98975 h 4410997"/>
              <a:gd name="connsiteX18" fmla="*/ 1053654 w 3773172"/>
              <a:gd name="connsiteY18" fmla="*/ 99374 h 441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3172" h="4410997">
                <a:moveTo>
                  <a:pt x="1125211" y="0"/>
                </a:moveTo>
                <a:lnTo>
                  <a:pt x="3773172" y="0"/>
                </a:lnTo>
                <a:lnTo>
                  <a:pt x="3773172" y="4410997"/>
                </a:lnTo>
                <a:lnTo>
                  <a:pt x="1109231" y="4410997"/>
                </a:lnTo>
                <a:lnTo>
                  <a:pt x="1053581" y="4331492"/>
                </a:lnTo>
                <a:lnTo>
                  <a:pt x="1052963" y="4331850"/>
                </a:lnTo>
                <a:lnTo>
                  <a:pt x="1048871" y="4324765"/>
                </a:lnTo>
                <a:cubicBezTo>
                  <a:pt x="1048869" y="4324762"/>
                  <a:pt x="1048868" y="4324760"/>
                  <a:pt x="1048866" y="4324757"/>
                </a:cubicBezTo>
                <a:cubicBezTo>
                  <a:pt x="1048865" y="4324755"/>
                  <a:pt x="1048865" y="4324752"/>
                  <a:pt x="1048863" y="4324749"/>
                </a:cubicBezTo>
                <a:lnTo>
                  <a:pt x="134049" y="2740240"/>
                </a:lnTo>
                <a:lnTo>
                  <a:pt x="139027" y="2737368"/>
                </a:lnTo>
                <a:lnTo>
                  <a:pt x="68291" y="2587591"/>
                </a:lnTo>
                <a:cubicBezTo>
                  <a:pt x="-16034" y="2361659"/>
                  <a:pt x="-24292" y="2108883"/>
                  <a:pt x="54840" y="1871494"/>
                </a:cubicBezTo>
                <a:lnTo>
                  <a:pt x="135846" y="1691617"/>
                </a:lnTo>
                <a:lnTo>
                  <a:pt x="134049" y="1690582"/>
                </a:lnTo>
                <a:lnTo>
                  <a:pt x="144335" y="1672768"/>
                </a:lnTo>
                <a:lnTo>
                  <a:pt x="1049002" y="105834"/>
                </a:lnTo>
                <a:lnTo>
                  <a:pt x="1052963" y="98975"/>
                </a:lnTo>
                <a:lnTo>
                  <a:pt x="1053654" y="99374"/>
                </a:lnTo>
                <a:close/>
              </a:path>
            </a:pathLst>
          </a:custGeom>
          <a:solidFill>
            <a:schemeClr val="bg1">
              <a:lumMod val="85000"/>
            </a:schemeClr>
          </a:solidFill>
        </p:spPr>
        <p:txBody>
          <a:bodyPr wrap="square" lIns="503999" tIns="108000" rIns="108000" bIns="1512000" anchor="ctr" anchorCtr="0">
            <a:noAutofit/>
          </a:bodyPr>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540000" y="540000"/>
            <a:ext cx="4896000" cy="720000"/>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540000" y="1332000"/>
            <a:ext cx="4896000" cy="288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accent1"/>
                </a:solidFill>
              </a:defRPr>
            </a:lvl1pPr>
          </a:lstStyle>
          <a:p>
            <a:fld id="{93D7FF22-309B-417C-8F3E-D91823FF0656}"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87916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1"/>
                </a:solidFill>
              </a:defRPr>
            </a:lvl1pPr>
          </a:lstStyle>
          <a:p>
            <a:fld id="{FC081506-AF43-4782-9D6C-F6F6B46076F3}" type="datetime1">
              <a:rPr lang="nl-NL" smtClean="0"/>
              <a:t>18-3-2022</a:t>
            </a:fld>
            <a:endParaRPr lang="nl-NL"/>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25EEC571-4198-5941-BA3F-E636518FE207}"/>
              </a:ext>
            </a:extLst>
          </p:cNvPr>
          <p:cNvSpPr>
            <a:spLocks noGrp="1"/>
          </p:cNvSpPr>
          <p:nvPr>
            <p:ph type="ctrTitle" hasCustomPrompt="1"/>
          </p:nvPr>
        </p:nvSpPr>
        <p:spPr>
          <a:xfrm>
            <a:off x="540000" y="1079999"/>
            <a:ext cx="7200000" cy="972000"/>
          </a:xfrm>
        </p:spPr>
        <p:txBody>
          <a:bodyPr anchor="b" anchorCtr="0"/>
          <a:lstStyle>
            <a:lvl1pPr algn="l">
              <a:lnSpc>
                <a:spcPct val="85000"/>
              </a:lnSpc>
              <a:defRPr sz="3600" b="1"/>
            </a:lvl1pPr>
          </a:lstStyle>
          <a:p>
            <a:r>
              <a:rPr lang="nl-NL"/>
              <a:t>Titelstijl van model bewerken</a:t>
            </a:r>
            <a:endParaRPr lang="en-US"/>
          </a:p>
        </p:txBody>
      </p:sp>
      <p:sp>
        <p:nvSpPr>
          <p:cNvPr id="10" name="Subtitle 2">
            <a:extLst>
              <a:ext uri="{FF2B5EF4-FFF2-40B4-BE49-F238E27FC236}">
                <a16:creationId xmlns:a16="http://schemas.microsoft.com/office/drawing/2014/main" id="{A9B90FFC-D62F-4440-9B09-207D101F18CC}"/>
              </a:ext>
            </a:extLst>
          </p:cNvPr>
          <p:cNvSpPr>
            <a:spLocks noGrp="1"/>
          </p:cNvSpPr>
          <p:nvPr>
            <p:ph type="subTitle" idx="1" hasCustomPrompt="1"/>
          </p:nvPr>
        </p:nvSpPr>
        <p:spPr>
          <a:xfrm>
            <a:off x="540000" y="2124000"/>
            <a:ext cx="7200000" cy="684000"/>
          </a:xfrm>
        </p:spPr>
        <p:txBody>
          <a:bodyPr anchor="t" anchorCtr="0"/>
          <a:lstStyle>
            <a:lvl1pPr marL="0" indent="0" algn="l">
              <a:lnSpc>
                <a:spcPct val="85000"/>
              </a:lnSpc>
              <a:buNone/>
              <a:defRPr sz="26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70372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 object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320000" y="1332000"/>
            <a:ext cx="3420000" cy="28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1"/>
                </a:solidFill>
              </a:defRPr>
            </a:lvl1pPr>
          </a:lstStyle>
          <a:p>
            <a:fld id="{BDFEF3D8-A835-4437-9D1D-07B3AD0CEB00}" type="datetime1">
              <a:rPr lang="nl-NL" smtClean="0"/>
              <a:t>18-3-2022</a:t>
            </a:fld>
            <a:endParaRPr lang="nl-NL"/>
          </a:p>
        </p:txBody>
      </p:sp>
      <p:sp>
        <p:nvSpPr>
          <p:cNvPr id="6" name="Footer Placeholder 5"/>
          <p:cNvSpPr>
            <a:spLocks noGrp="1"/>
          </p:cNvSpPr>
          <p:nvPr>
            <p:ph type="ftr" sz="quarter" idx="11"/>
          </p:nvPr>
        </p:nvSpPr>
        <p:spPr/>
        <p:txBody>
          <a:bodyPr/>
          <a:lstStyle>
            <a:lvl1pPr>
              <a:defRPr>
                <a:solidFill>
                  <a:schemeClr val="accent1"/>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14F1411D-0280-154F-AEAC-4C20B7AA46B2}" type="slidenum">
              <a:rPr lang="nl-NL" smtClean="0"/>
              <a:pPr/>
              <a:t>‹nr.›</a:t>
            </a:fld>
            <a:endParaRPr lang="nl-NL"/>
          </a:p>
        </p:txBody>
      </p:sp>
      <p:sp>
        <p:nvSpPr>
          <p:cNvPr id="8" name="Content Placeholder 2">
            <a:extLst>
              <a:ext uri="{FF2B5EF4-FFF2-40B4-BE49-F238E27FC236}">
                <a16:creationId xmlns:a16="http://schemas.microsoft.com/office/drawing/2014/main" id="{73B3FD11-3269-8144-ABEF-952093EA5DF6}"/>
              </a:ext>
            </a:extLst>
          </p:cNvPr>
          <p:cNvSpPr>
            <a:spLocks noGrp="1"/>
          </p:cNvSpPr>
          <p:nvPr>
            <p:ph idx="1"/>
          </p:nvPr>
        </p:nvSpPr>
        <p:spPr>
          <a:xfrm>
            <a:off x="540000" y="1332000"/>
            <a:ext cx="3420000" cy="28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7200000" cy="720000"/>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540000" y="1332000"/>
            <a:ext cx="7200000" cy="288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900000" y="4673429"/>
            <a:ext cx="1440000" cy="180000"/>
          </a:xfrm>
          <a:prstGeom prst="rect">
            <a:avLst/>
          </a:prstGeom>
        </p:spPr>
        <p:txBody>
          <a:bodyPr vert="horz" lIns="0" tIns="0" rIns="0" bIns="0" rtlCol="0" anchor="t" anchorCtr="0">
            <a:noAutofit/>
          </a:bodyPr>
          <a:lstStyle>
            <a:lvl1pPr algn="l">
              <a:defRPr sz="900">
                <a:solidFill>
                  <a:schemeClr val="tx1"/>
                </a:solidFill>
              </a:defRPr>
            </a:lvl1pPr>
          </a:lstStyle>
          <a:p>
            <a:fld id="{1A80B01F-93A9-47DB-85D0-B476E2D55372}" type="datetime1">
              <a:rPr lang="nl-NL" smtClean="0"/>
              <a:t>18-3-2022</a:t>
            </a:fld>
            <a:endParaRPr lang="nl-NL"/>
          </a:p>
        </p:txBody>
      </p:sp>
      <p:sp>
        <p:nvSpPr>
          <p:cNvPr id="5" name="Footer Placeholder 4"/>
          <p:cNvSpPr>
            <a:spLocks noGrp="1"/>
          </p:cNvSpPr>
          <p:nvPr>
            <p:ph type="ftr" sz="quarter" idx="3"/>
          </p:nvPr>
        </p:nvSpPr>
        <p:spPr>
          <a:xfrm>
            <a:off x="5904000" y="4673429"/>
            <a:ext cx="270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6" name="Slide Number Placeholder 5"/>
          <p:cNvSpPr>
            <a:spLocks noGrp="1"/>
          </p:cNvSpPr>
          <p:nvPr>
            <p:ph type="sldNum" sz="quarter" idx="4"/>
          </p:nvPr>
        </p:nvSpPr>
        <p:spPr>
          <a:xfrm>
            <a:off x="540000" y="4673429"/>
            <a:ext cx="360000" cy="180000"/>
          </a:xfrm>
          <a:prstGeom prst="rect">
            <a:avLst/>
          </a:prstGeom>
        </p:spPr>
        <p:txBody>
          <a:bodyPr vert="horz" lIns="0" tIns="0" rIns="0" bIns="0" rtlCol="0" anchor="t" anchorCtr="0">
            <a:noAutofit/>
          </a:bodyPr>
          <a:lstStyle>
            <a:lvl1pPr algn="l">
              <a:defRPr sz="900">
                <a:solidFill>
                  <a:schemeClr val="tx1"/>
                </a:solidFill>
              </a:defRPr>
            </a:lvl1pPr>
          </a:lstStyle>
          <a:p>
            <a:fld id="{14F1411D-0280-154F-AEAC-4C20B7AA46B2}" type="slidenum">
              <a:rPr lang="nl-NL" smtClean="0"/>
              <a:pPr/>
              <a:t>‹nr.›</a:t>
            </a:fld>
            <a:endParaRPr lang="nl-NL"/>
          </a:p>
        </p:txBody>
      </p:sp>
      <p:pic>
        <p:nvPicPr>
          <p:cNvPr id="12" name="Afbeelding 11">
            <a:extLst>
              <a:ext uri="{FF2B5EF4-FFF2-40B4-BE49-F238E27FC236}">
                <a16:creationId xmlns:a16="http://schemas.microsoft.com/office/drawing/2014/main" id="{FF837968-3509-134E-B0B3-C4712D7D0717}"/>
              </a:ext>
            </a:extLst>
          </p:cNvPr>
          <p:cNvPicPr>
            <a:picLocks noChangeAspect="1"/>
          </p:cNvPicPr>
          <p:nvPr userDrawn="1"/>
        </p:nvPicPr>
        <p:blipFill>
          <a:blip r:embed="rId17"/>
          <a:srcRect/>
          <a:stretch/>
        </p:blipFill>
        <p:spPr>
          <a:xfrm>
            <a:off x="3672000" y="4500000"/>
            <a:ext cx="1790700" cy="50800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9" r:id="rId2"/>
    <p:sldLayoutId id="2147483674" r:id="rId3"/>
    <p:sldLayoutId id="2147483692" r:id="rId4"/>
    <p:sldLayoutId id="2147483684" r:id="rId5"/>
    <p:sldLayoutId id="2147483686" r:id="rId6"/>
    <p:sldLayoutId id="2147483688" r:id="rId7"/>
    <p:sldLayoutId id="2147483675" r:id="rId8"/>
    <p:sldLayoutId id="2147483676" r:id="rId9"/>
    <p:sldLayoutId id="2147483691" r:id="rId10"/>
    <p:sldLayoutId id="2147483681" r:id="rId11"/>
    <p:sldLayoutId id="2147483690" r:id="rId12"/>
    <p:sldLayoutId id="2147483682" r:id="rId13"/>
    <p:sldLayoutId id="2147483678" r:id="rId14"/>
    <p:sldLayoutId id="2147483679" r:id="rId15"/>
  </p:sldLayoutIdLst>
  <p:hf hdr="0" ftr="0" dt="0"/>
  <p:txStyles>
    <p:titleStyle>
      <a:lvl1pPr algn="l" defTabSz="685800" rtl="0" eaLnBrk="1" latinLnBrk="0" hangingPunct="1">
        <a:lnSpc>
          <a:spcPct val="85000"/>
        </a:lnSpc>
        <a:spcBef>
          <a:spcPct val="0"/>
        </a:spcBef>
        <a:buNone/>
        <a:defRPr sz="2800" b="1" kern="1200">
          <a:solidFill>
            <a:schemeClr val="bg1"/>
          </a:solidFill>
          <a:latin typeface="+mj-lt"/>
          <a:ea typeface="+mj-ea"/>
          <a:cs typeface="+mj-cs"/>
        </a:defRPr>
      </a:lvl1pPr>
    </p:titleStyle>
    <p:bodyStyle>
      <a:lvl1pPr marL="180000" indent="-180000" algn="l" defTabSz="685800" rtl="0" eaLnBrk="1" latinLnBrk="0" hangingPunct="1">
        <a:lnSpc>
          <a:spcPct val="114000"/>
        </a:lnSpc>
        <a:spcBef>
          <a:spcPts val="0"/>
        </a:spcBef>
        <a:buFont typeface="Arial" panose="020B0604020202020204" pitchFamily="34" charset="0"/>
        <a:buChar char="•"/>
        <a:defRPr sz="1800" kern="1200">
          <a:solidFill>
            <a:schemeClr val="bg1"/>
          </a:solidFill>
          <a:latin typeface="+mn-lt"/>
          <a:ea typeface="+mn-ea"/>
          <a:cs typeface="+mn-cs"/>
        </a:defRPr>
      </a:lvl1pPr>
      <a:lvl2pPr marL="360000" indent="-180000" algn="l" defTabSz="685800" rtl="0" eaLnBrk="1" latinLnBrk="0" hangingPunct="1">
        <a:lnSpc>
          <a:spcPct val="114000"/>
        </a:lnSpc>
        <a:spcBef>
          <a:spcPts val="0"/>
        </a:spcBef>
        <a:buFont typeface="Arial" panose="020B0604020202020204" pitchFamily="34" charset="0"/>
        <a:buChar char="•"/>
        <a:defRPr sz="1800" kern="1200">
          <a:solidFill>
            <a:schemeClr val="bg1"/>
          </a:solidFill>
          <a:latin typeface="+mn-lt"/>
          <a:ea typeface="+mn-ea"/>
          <a:cs typeface="+mn-cs"/>
        </a:defRPr>
      </a:lvl2pPr>
      <a:lvl3pPr marL="540000" indent="-180000" algn="l" defTabSz="685800" rtl="0" eaLnBrk="1" latinLnBrk="0" hangingPunct="1">
        <a:lnSpc>
          <a:spcPct val="114000"/>
        </a:lnSpc>
        <a:spcBef>
          <a:spcPts val="0"/>
        </a:spcBef>
        <a:buFont typeface="Arial" panose="020B0604020202020204" pitchFamily="34" charset="0"/>
        <a:buChar char="•"/>
        <a:defRPr sz="1800" kern="1200">
          <a:solidFill>
            <a:schemeClr val="bg1"/>
          </a:solidFill>
          <a:latin typeface="+mn-lt"/>
          <a:ea typeface="+mn-ea"/>
          <a:cs typeface="+mn-cs"/>
        </a:defRPr>
      </a:lvl3pPr>
      <a:lvl4pPr marL="720000" indent="-180000" algn="l" defTabSz="685800" rtl="0" eaLnBrk="1" latinLnBrk="0" hangingPunct="1">
        <a:lnSpc>
          <a:spcPct val="114000"/>
        </a:lnSpc>
        <a:spcBef>
          <a:spcPts val="0"/>
        </a:spcBef>
        <a:buFont typeface="Arial" panose="020B0604020202020204" pitchFamily="34" charset="0"/>
        <a:buChar char="•"/>
        <a:defRPr sz="1800" kern="1200">
          <a:solidFill>
            <a:schemeClr val="bg1"/>
          </a:solidFill>
          <a:latin typeface="+mn-lt"/>
          <a:ea typeface="+mn-ea"/>
          <a:cs typeface="+mn-cs"/>
        </a:defRPr>
      </a:lvl4pPr>
      <a:lvl5pPr marL="900000" indent="-180000" algn="l" defTabSz="685800" rtl="0" eaLnBrk="1" latinLnBrk="0" hangingPunct="1">
        <a:lnSpc>
          <a:spcPct val="114000"/>
        </a:lnSpc>
        <a:spcBef>
          <a:spcPts val="0"/>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istandaarden.nl/istandaarden/iwmo/werken-met-iwmo-30/tabelle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DC5F388-7D49-C64C-A6CF-4EF996353D79}"/>
              </a:ext>
            </a:extLst>
          </p:cNvPr>
          <p:cNvSpPr>
            <a:spLocks noGrp="1"/>
          </p:cNvSpPr>
          <p:nvPr>
            <p:ph type="pic" idx="14"/>
          </p:nvPr>
        </p:nvSpPr>
        <p:spPr/>
      </p:sp>
      <p:sp>
        <p:nvSpPr>
          <p:cNvPr id="7" name="Freeform 6">
            <a:extLst>
              <a:ext uri="{FF2B5EF4-FFF2-40B4-BE49-F238E27FC236}">
                <a16:creationId xmlns:a16="http://schemas.microsoft.com/office/drawing/2014/main" id="{395D51D0-C4CB-A74D-B0D1-6FD164A7A139}"/>
              </a:ext>
            </a:extLst>
          </p:cNvPr>
          <p:cNvSpPr/>
          <p:nvPr/>
        </p:nvSpPr>
        <p:spPr>
          <a:xfrm>
            <a:off x="0" y="0"/>
            <a:ext cx="3413210" cy="4428000"/>
          </a:xfrm>
          <a:custGeom>
            <a:avLst/>
            <a:gdLst>
              <a:gd name="connsiteX0" fmla="*/ 0 w 3413210"/>
              <a:gd name="connsiteY0" fmla="*/ 0 h 4428000"/>
              <a:gd name="connsiteX1" fmla="*/ 455709 w 3413210"/>
              <a:gd name="connsiteY1" fmla="*/ 0 h 4428000"/>
              <a:gd name="connsiteX2" fmla="*/ 1172455 w 3413210"/>
              <a:gd name="connsiteY2" fmla="*/ 0 h 4428000"/>
              <a:gd name="connsiteX3" fmla="*/ 2322507 w 3413210"/>
              <a:gd name="connsiteY3" fmla="*/ 0 h 4428000"/>
              <a:gd name="connsiteX4" fmla="*/ 3269284 w 3413210"/>
              <a:gd name="connsiteY4" fmla="*/ 1627016 h 4428000"/>
              <a:gd name="connsiteX5" fmla="*/ 3409414 w 3413210"/>
              <a:gd name="connsiteY5" fmla="*/ 2291414 h 4428000"/>
              <a:gd name="connsiteX6" fmla="*/ 3238836 w 3413210"/>
              <a:gd name="connsiteY6" fmla="*/ 2818638 h 4428000"/>
              <a:gd name="connsiteX7" fmla="*/ 2309385 w 3413210"/>
              <a:gd name="connsiteY7" fmla="*/ 4428000 h 4428000"/>
              <a:gd name="connsiteX8" fmla="*/ 1172455 w 3413210"/>
              <a:gd name="connsiteY8" fmla="*/ 4428000 h 4428000"/>
              <a:gd name="connsiteX9" fmla="*/ 455709 w 3413210"/>
              <a:gd name="connsiteY9" fmla="*/ 4428000 h 4428000"/>
              <a:gd name="connsiteX10" fmla="*/ 0 w 3413210"/>
              <a:gd name="connsiteY10" fmla="*/ 442800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3210" h="4428000">
                <a:moveTo>
                  <a:pt x="0" y="0"/>
                </a:moveTo>
                <a:lnTo>
                  <a:pt x="455709" y="0"/>
                </a:lnTo>
                <a:lnTo>
                  <a:pt x="1172455" y="0"/>
                </a:lnTo>
                <a:lnTo>
                  <a:pt x="2322507" y="0"/>
                </a:lnTo>
                <a:cubicBezTo>
                  <a:pt x="2636570" y="543186"/>
                  <a:pt x="2952163" y="1085525"/>
                  <a:pt x="3269284" y="1627016"/>
                </a:cubicBezTo>
                <a:cubicBezTo>
                  <a:pt x="3390688" y="1834172"/>
                  <a:pt x="3425848" y="2056824"/>
                  <a:pt x="3409414" y="2291414"/>
                </a:cubicBezTo>
                <a:cubicBezTo>
                  <a:pt x="3396166" y="2481041"/>
                  <a:pt x="3333233" y="2655048"/>
                  <a:pt x="3238836" y="2818638"/>
                </a:cubicBezTo>
                <a:cubicBezTo>
                  <a:pt x="2929615" y="3355389"/>
                  <a:pt x="2619796" y="3891843"/>
                  <a:pt x="2309385" y="4428000"/>
                </a:cubicBezTo>
                <a:lnTo>
                  <a:pt x="1172455" y="4428000"/>
                </a:lnTo>
                <a:lnTo>
                  <a:pt x="455709" y="4428000"/>
                </a:lnTo>
                <a:lnTo>
                  <a:pt x="0" y="4428000"/>
                </a:lnTo>
                <a:close/>
              </a:path>
            </a:pathLst>
          </a:cu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le 2">
            <a:extLst>
              <a:ext uri="{FF2B5EF4-FFF2-40B4-BE49-F238E27FC236}">
                <a16:creationId xmlns:a16="http://schemas.microsoft.com/office/drawing/2014/main" id="{95769A03-BAF4-204C-8678-C72DC798644E}"/>
              </a:ext>
            </a:extLst>
          </p:cNvPr>
          <p:cNvSpPr>
            <a:spLocks noGrp="1"/>
          </p:cNvSpPr>
          <p:nvPr>
            <p:ph type="ctrTitle"/>
          </p:nvPr>
        </p:nvSpPr>
        <p:spPr>
          <a:xfrm>
            <a:off x="539999" y="504000"/>
            <a:ext cx="8371576" cy="468000"/>
          </a:xfrm>
        </p:spPr>
        <p:txBody>
          <a:bodyPr/>
          <a:lstStyle/>
          <a:p>
            <a:r>
              <a:rPr lang="nl-NL"/>
              <a:t>Productcodes t.b.v. de WMO hulpmiddelen</a:t>
            </a:r>
            <a:endParaRPr lang="en-GB"/>
          </a:p>
        </p:txBody>
      </p:sp>
      <p:sp>
        <p:nvSpPr>
          <p:cNvPr id="4" name="Subtitle 3">
            <a:extLst>
              <a:ext uri="{FF2B5EF4-FFF2-40B4-BE49-F238E27FC236}">
                <a16:creationId xmlns:a16="http://schemas.microsoft.com/office/drawing/2014/main" id="{2F60B1A4-702E-5749-A1E3-C1A794A135C1}"/>
              </a:ext>
            </a:extLst>
          </p:cNvPr>
          <p:cNvSpPr>
            <a:spLocks noGrp="1"/>
          </p:cNvSpPr>
          <p:nvPr>
            <p:ph type="subTitle" idx="1"/>
          </p:nvPr>
        </p:nvSpPr>
        <p:spPr/>
        <p:txBody>
          <a:bodyPr/>
          <a:lstStyle/>
          <a:p>
            <a:r>
              <a:rPr lang="en-GB" err="1"/>
              <a:t>Identificatie</a:t>
            </a:r>
            <a:r>
              <a:rPr lang="en-GB"/>
              <a:t> van </a:t>
            </a:r>
            <a:r>
              <a:rPr lang="en-GB" err="1"/>
              <a:t>hulpmiddelen</a:t>
            </a:r>
            <a:r>
              <a:rPr lang="en-GB"/>
              <a:t>: van </a:t>
            </a:r>
            <a:r>
              <a:rPr lang="en-GB" err="1"/>
              <a:t>aanbesteding</a:t>
            </a:r>
            <a:r>
              <a:rPr lang="en-GB"/>
              <a:t> tot </a:t>
            </a:r>
            <a:r>
              <a:rPr lang="en-GB" err="1"/>
              <a:t>declaratie</a:t>
            </a:r>
            <a:endParaRPr lang="en-GB"/>
          </a:p>
        </p:txBody>
      </p:sp>
      <p:sp>
        <p:nvSpPr>
          <p:cNvPr id="5" name="Text Placeholder 4">
            <a:extLst>
              <a:ext uri="{FF2B5EF4-FFF2-40B4-BE49-F238E27FC236}">
                <a16:creationId xmlns:a16="http://schemas.microsoft.com/office/drawing/2014/main" id="{DC196671-710F-ED4D-BAAD-690CD202F96A}"/>
              </a:ext>
            </a:extLst>
          </p:cNvPr>
          <p:cNvSpPr>
            <a:spLocks noGrp="1"/>
          </p:cNvSpPr>
          <p:nvPr>
            <p:ph type="body" sz="half" idx="2"/>
          </p:nvPr>
        </p:nvSpPr>
        <p:spPr>
          <a:xfrm>
            <a:off x="540000" y="1799999"/>
            <a:ext cx="3747520" cy="215999"/>
          </a:xfrm>
        </p:spPr>
        <p:txBody>
          <a:bodyPr/>
          <a:lstStyle/>
          <a:p>
            <a:r>
              <a:rPr lang="en-GB" err="1"/>
              <a:t>Projectteam</a:t>
            </a:r>
            <a:r>
              <a:rPr lang="en-GB"/>
              <a:t> “</a:t>
            </a:r>
            <a:r>
              <a:rPr lang="en-GB" err="1"/>
              <a:t>Hulpmiddelen</a:t>
            </a:r>
            <a:r>
              <a:rPr lang="en-GB"/>
              <a:t> in het </a:t>
            </a:r>
            <a:r>
              <a:rPr lang="en-GB" err="1"/>
              <a:t>berichtenverkeer</a:t>
            </a:r>
            <a:r>
              <a:rPr lang="en-GB"/>
              <a:t>”		</a:t>
            </a:r>
          </a:p>
        </p:txBody>
      </p:sp>
      <p:sp>
        <p:nvSpPr>
          <p:cNvPr id="6" name="Text Placeholder 5">
            <a:extLst>
              <a:ext uri="{FF2B5EF4-FFF2-40B4-BE49-F238E27FC236}">
                <a16:creationId xmlns:a16="http://schemas.microsoft.com/office/drawing/2014/main" id="{646AF796-9BC7-0F48-8240-529EA12CD448}"/>
              </a:ext>
            </a:extLst>
          </p:cNvPr>
          <p:cNvSpPr>
            <a:spLocks noGrp="1"/>
          </p:cNvSpPr>
          <p:nvPr>
            <p:ph type="body" sz="half" idx="13"/>
          </p:nvPr>
        </p:nvSpPr>
        <p:spPr/>
        <p:txBody>
          <a:bodyPr/>
          <a:lstStyle/>
          <a:p>
            <a:r>
              <a:rPr lang="en-GB" dirty="0"/>
              <a:t>November 2021</a:t>
            </a:r>
          </a:p>
        </p:txBody>
      </p:sp>
      <p:sp>
        <p:nvSpPr>
          <p:cNvPr id="8" name="Slide Number Placeholder 7"/>
          <p:cNvSpPr>
            <a:spLocks noGrp="1"/>
          </p:cNvSpPr>
          <p:nvPr>
            <p:ph type="sldNum" sz="quarter" idx="12"/>
          </p:nvPr>
        </p:nvSpPr>
        <p:spPr/>
        <p:txBody>
          <a:bodyPr/>
          <a:lstStyle/>
          <a:p>
            <a:fld id="{14F1411D-0280-154F-AEAC-4C20B7AA46B2}" type="slidenum">
              <a:rPr lang="nl-NL" smtClean="0"/>
              <a:pPr/>
              <a:t>1</a:t>
            </a:fld>
            <a:endParaRPr lang="nl-NL"/>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14" y="2225718"/>
            <a:ext cx="2556439" cy="89901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41" y="3404167"/>
            <a:ext cx="2255520" cy="6825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11" y="2227099"/>
            <a:ext cx="2149645" cy="111072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8305" y="2345684"/>
            <a:ext cx="2873996" cy="65908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465" y="3213450"/>
            <a:ext cx="2292110" cy="1028954"/>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3801" y="3244833"/>
            <a:ext cx="2085883" cy="1001224"/>
          </a:xfrm>
          <a:prstGeom prst="rect">
            <a:avLst/>
          </a:prstGeom>
        </p:spPr>
      </p:pic>
    </p:spTree>
    <p:extLst>
      <p:ext uri="{BB962C8B-B14F-4D97-AF65-F5344CB8AC3E}">
        <p14:creationId xmlns:p14="http://schemas.microsoft.com/office/powerpoint/2010/main" val="355018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Hoofdgroep 11 Rolvoorzieningen</a:t>
            </a:r>
          </a:p>
        </p:txBody>
      </p:sp>
      <p:sp>
        <p:nvSpPr>
          <p:cNvPr id="4" name="Slide Number Placeholder 3"/>
          <p:cNvSpPr>
            <a:spLocks noGrp="1"/>
          </p:cNvSpPr>
          <p:nvPr>
            <p:ph type="sldNum" sz="quarter" idx="12"/>
          </p:nvPr>
        </p:nvSpPr>
        <p:spPr/>
        <p:txBody>
          <a:bodyPr/>
          <a:lstStyle/>
          <a:p>
            <a:fld id="{14F1411D-0280-154F-AEAC-4C20B7AA46B2}" type="slidenum">
              <a:rPr lang="nl-NL" smtClean="0"/>
              <a:pPr/>
              <a:t>10</a:t>
            </a:fld>
            <a:endParaRPr lang="nl-NL"/>
          </a:p>
        </p:txBody>
      </p:sp>
      <p:sp>
        <p:nvSpPr>
          <p:cNvPr id="7" name="Rectangle 6"/>
          <p:cNvSpPr/>
          <p:nvPr/>
        </p:nvSpPr>
        <p:spPr>
          <a:xfrm>
            <a:off x="1158239" y="1259999"/>
            <a:ext cx="6366933" cy="2169825"/>
          </a:xfrm>
          <a:prstGeom prst="rect">
            <a:avLst/>
          </a:prstGeom>
        </p:spPr>
        <p:txBody>
          <a:bodyPr wrap="square">
            <a:spAutoFit/>
          </a:bodyPr>
          <a:lstStyle/>
          <a:p>
            <a:r>
              <a:rPr lang="nl-NL">
                <a:solidFill>
                  <a:schemeClr val="bg1"/>
                </a:solidFill>
              </a:rPr>
              <a:t>11X0	Handmatig bewogen rolstoel	</a:t>
            </a:r>
          </a:p>
          <a:p>
            <a:r>
              <a:rPr lang="nl-NL">
                <a:solidFill>
                  <a:schemeClr val="bg1"/>
                </a:solidFill>
              </a:rPr>
              <a:t>11X1	Elektrisch bewogen rolstoel</a:t>
            </a:r>
          </a:p>
          <a:p>
            <a:r>
              <a:rPr lang="nl-NL">
                <a:solidFill>
                  <a:schemeClr val="bg1"/>
                </a:solidFill>
              </a:rPr>
              <a:t>11X2	Duwondersteuning	</a:t>
            </a:r>
          </a:p>
          <a:p>
            <a:r>
              <a:rPr lang="nl-NL">
                <a:solidFill>
                  <a:schemeClr val="bg1"/>
                </a:solidFill>
              </a:rPr>
              <a:t>11X3	Kinderrolstoel handmatig</a:t>
            </a:r>
          </a:p>
          <a:p>
            <a:r>
              <a:rPr lang="nl-NL">
                <a:solidFill>
                  <a:schemeClr val="bg1"/>
                </a:solidFill>
              </a:rPr>
              <a:t>11X4	Kinderrolstoel Elektrisch</a:t>
            </a:r>
          </a:p>
          <a:p>
            <a:r>
              <a:rPr lang="nl-NL">
                <a:solidFill>
                  <a:schemeClr val="bg1"/>
                </a:solidFill>
              </a:rPr>
              <a:t>11X5	Kussens en ortheses</a:t>
            </a:r>
          </a:p>
          <a:p>
            <a:r>
              <a:rPr lang="nl-NL">
                <a:solidFill>
                  <a:schemeClr val="bg1"/>
                </a:solidFill>
              </a:rPr>
              <a:t>11X6	Sportvoorzieningen	</a:t>
            </a:r>
          </a:p>
          <a:p>
            <a:r>
              <a:rPr lang="nl-NL">
                <a:solidFill>
                  <a:schemeClr val="bg1"/>
                </a:solidFill>
              </a:rPr>
              <a:t>11X7	&lt;reserve&gt;	</a:t>
            </a:r>
          </a:p>
          <a:p>
            <a:r>
              <a:rPr lang="nl-NL">
                <a:solidFill>
                  <a:schemeClr val="bg1"/>
                </a:solidFill>
              </a:rPr>
              <a:t>11X8	&lt;reserve&gt;</a:t>
            </a:r>
          </a:p>
          <a:p>
            <a:r>
              <a:rPr lang="nl-NL">
                <a:solidFill>
                  <a:schemeClr val="bg1"/>
                </a:solidFill>
              </a:rPr>
              <a:t>11X9	Overige rolvoorzieningen	</a:t>
            </a:r>
          </a:p>
        </p:txBody>
      </p:sp>
    </p:spTree>
    <p:extLst>
      <p:ext uri="{BB962C8B-B14F-4D97-AF65-F5344CB8AC3E}">
        <p14:creationId xmlns:p14="http://schemas.microsoft.com/office/powerpoint/2010/main" val="423118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F1411D-0280-154F-AEAC-4C20B7AA46B2}" type="slidenum">
              <a:rPr lang="nl-NL" smtClean="0"/>
              <a:pPr/>
              <a:t>11</a:t>
            </a:fld>
            <a:endParaRPr lang="nl-NL"/>
          </a:p>
        </p:txBody>
      </p:sp>
      <p:sp>
        <p:nvSpPr>
          <p:cNvPr id="3" name="Content Placeholder 2">
            <a:extLst>
              <a:ext uri="{FF2B5EF4-FFF2-40B4-BE49-F238E27FC236}">
                <a16:creationId xmlns:a16="http://schemas.microsoft.com/office/drawing/2014/main" id="{AED1F5EC-8CA2-4222-BA7B-E37E3B4F7C8B}"/>
              </a:ext>
            </a:extLst>
          </p:cNvPr>
          <p:cNvSpPr>
            <a:spLocks noGrp="1"/>
          </p:cNvSpPr>
          <p:nvPr>
            <p:ph idx="1"/>
          </p:nvPr>
        </p:nvSpPr>
        <p:spPr/>
        <p:txBody>
          <a:bodyPr/>
          <a:lstStyle/>
          <a:p>
            <a:pPr marL="179705" indent="-179705"/>
            <a:endParaRPr lang="en-GB" dirty="0">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618583143"/>
              </p:ext>
            </p:extLst>
          </p:nvPr>
        </p:nvGraphicFramePr>
        <p:xfrm>
          <a:off x="1498601" y="57154"/>
          <a:ext cx="6241400" cy="4928193"/>
        </p:xfrm>
        <a:graphic>
          <a:graphicData uri="http://schemas.openxmlformats.org/drawingml/2006/table">
            <a:tbl>
              <a:tblPr>
                <a:tableStyleId>{5C22544A-7EE6-4342-B048-85BDC9FD1C3A}</a:tableStyleId>
              </a:tblPr>
              <a:tblGrid>
                <a:gridCol w="950840">
                  <a:extLst>
                    <a:ext uri="{9D8B030D-6E8A-4147-A177-3AD203B41FA5}">
                      <a16:colId xmlns:a16="http://schemas.microsoft.com/office/drawing/2014/main" val="347053295"/>
                    </a:ext>
                  </a:extLst>
                </a:gridCol>
                <a:gridCol w="2145481">
                  <a:extLst>
                    <a:ext uri="{9D8B030D-6E8A-4147-A177-3AD203B41FA5}">
                      <a16:colId xmlns:a16="http://schemas.microsoft.com/office/drawing/2014/main" val="1574328227"/>
                    </a:ext>
                  </a:extLst>
                </a:gridCol>
                <a:gridCol w="3145079">
                  <a:extLst>
                    <a:ext uri="{9D8B030D-6E8A-4147-A177-3AD203B41FA5}">
                      <a16:colId xmlns:a16="http://schemas.microsoft.com/office/drawing/2014/main" val="3621870729"/>
                    </a:ext>
                  </a:extLst>
                </a:gridCol>
              </a:tblGrid>
              <a:tr h="129820">
                <a:tc>
                  <a:txBody>
                    <a:bodyPr/>
                    <a:lstStyle/>
                    <a:p>
                      <a:pPr algn="l" fontAlgn="b"/>
                      <a:r>
                        <a:rPr lang="nl-NL" sz="800" u="none" strike="noStrike">
                          <a:effectLst/>
                        </a:rPr>
                        <a:t>Productcode</a:t>
                      </a:r>
                      <a:endParaRPr lang="nl-NL" sz="800" b="1" i="0" u="none" strike="noStrike">
                        <a:solidFill>
                          <a:srgbClr val="FFFFFF"/>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Hoofdgroep beschrijving</a:t>
                      </a:r>
                      <a:endParaRPr lang="nl-NL" sz="800" b="1" i="0" u="none" strike="noStrike">
                        <a:solidFill>
                          <a:srgbClr val="FFFFFF"/>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Omschrijving/indeling 2022</a:t>
                      </a:r>
                      <a:endParaRPr lang="nl-NL" sz="800" b="1" i="0" u="none" strike="noStrike">
                        <a:solidFill>
                          <a:srgbClr val="FFFFFF"/>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533541387"/>
                  </a:ext>
                </a:extLst>
              </a:tr>
              <a:tr h="129820">
                <a:tc>
                  <a:txBody>
                    <a:bodyPr/>
                    <a:lstStyle/>
                    <a:p>
                      <a:pPr algn="l" fontAlgn="b"/>
                      <a:r>
                        <a:rPr lang="nl-NL" sz="800" u="none" strike="noStrike">
                          <a:effectLst/>
                        </a:rPr>
                        <a:t>11X00</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39214557"/>
                  </a:ext>
                </a:extLst>
              </a:tr>
              <a:tr h="129820">
                <a:tc>
                  <a:txBody>
                    <a:bodyPr/>
                    <a:lstStyle/>
                    <a:p>
                      <a:pPr algn="l" fontAlgn="b"/>
                      <a:r>
                        <a:rPr lang="nl-NL" sz="800" u="none" strike="noStrike">
                          <a:effectLst/>
                        </a:rPr>
                        <a:t>11X01</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Rolstoel kortdurend gebruik / lichtgewicht</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766530464"/>
                  </a:ext>
                </a:extLst>
              </a:tr>
              <a:tr h="129820">
                <a:tc>
                  <a:txBody>
                    <a:bodyPr/>
                    <a:lstStyle/>
                    <a:p>
                      <a:pPr algn="l" fontAlgn="b"/>
                      <a:r>
                        <a:rPr lang="nl-NL" sz="800" u="none" strike="noStrike">
                          <a:effectLst/>
                        </a:rPr>
                        <a:t>11X02</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Rolstoel semipermanent gebruik</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232143184"/>
                  </a:ext>
                </a:extLst>
              </a:tr>
              <a:tr h="129820">
                <a:tc>
                  <a:txBody>
                    <a:bodyPr/>
                    <a:lstStyle/>
                    <a:p>
                      <a:pPr algn="l" fontAlgn="b"/>
                      <a:r>
                        <a:rPr lang="nl-NL" sz="800" u="none" strike="noStrike">
                          <a:effectLst/>
                        </a:rPr>
                        <a:t>11X03</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Rolstoel actief gebruik, vouwframe</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39774076"/>
                  </a:ext>
                </a:extLst>
              </a:tr>
              <a:tr h="129820">
                <a:tc>
                  <a:txBody>
                    <a:bodyPr/>
                    <a:lstStyle/>
                    <a:p>
                      <a:pPr algn="l" fontAlgn="b"/>
                      <a:r>
                        <a:rPr lang="nl-NL" sz="800" u="none" strike="noStrike">
                          <a:effectLst/>
                        </a:rPr>
                        <a:t>11X04</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Rolstoel actief gebruik, vastframe</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782538614"/>
                  </a:ext>
                </a:extLst>
              </a:tr>
              <a:tr h="129820">
                <a:tc>
                  <a:txBody>
                    <a:bodyPr/>
                    <a:lstStyle/>
                    <a:p>
                      <a:pPr algn="l" fontAlgn="b"/>
                      <a:r>
                        <a:rPr lang="nl-NL" sz="800" u="none" strike="noStrike">
                          <a:effectLst/>
                        </a:rPr>
                        <a:t>11X05</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Rolstoel actief gebruik, maatwerk</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868440366"/>
                  </a:ext>
                </a:extLst>
              </a:tr>
              <a:tr h="129820">
                <a:tc>
                  <a:txBody>
                    <a:bodyPr/>
                    <a:lstStyle/>
                    <a:p>
                      <a:pPr algn="l" fontAlgn="b"/>
                      <a:r>
                        <a:rPr lang="nl-NL" sz="800" u="none" strike="noStrike">
                          <a:effectLst/>
                        </a:rPr>
                        <a:t>11X06</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Rolstoel voor permanent gebruik, kantelbaar</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4073725978"/>
                  </a:ext>
                </a:extLst>
              </a:tr>
              <a:tr h="129820">
                <a:tc>
                  <a:txBody>
                    <a:bodyPr/>
                    <a:lstStyle/>
                    <a:p>
                      <a:pPr algn="l" fontAlgn="b"/>
                      <a:r>
                        <a:rPr lang="nl-NL" sz="800" u="none" strike="noStrike">
                          <a:effectLst/>
                        </a:rPr>
                        <a:t>11X10</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860812687"/>
                  </a:ext>
                </a:extLst>
              </a:tr>
              <a:tr h="129820">
                <a:tc>
                  <a:txBody>
                    <a:bodyPr/>
                    <a:lstStyle/>
                    <a:p>
                      <a:pPr algn="l" fontAlgn="b"/>
                      <a:r>
                        <a:rPr lang="nl-NL" sz="800" u="none" strike="noStrike">
                          <a:effectLst/>
                        </a:rPr>
                        <a:t>11X11</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Elektrische rolstoel voor gebruik in huis</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685218009"/>
                  </a:ext>
                </a:extLst>
              </a:tr>
              <a:tr h="129820">
                <a:tc>
                  <a:txBody>
                    <a:bodyPr/>
                    <a:lstStyle/>
                    <a:p>
                      <a:pPr algn="l" fontAlgn="b"/>
                      <a:r>
                        <a:rPr lang="nl-NL" sz="800" u="none" strike="noStrike">
                          <a:effectLst/>
                        </a:rPr>
                        <a:t>11X12</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Elektrische rolstoel voor buiten en binnen gebruik</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734449896"/>
                  </a:ext>
                </a:extLst>
              </a:tr>
              <a:tr h="129820">
                <a:tc>
                  <a:txBody>
                    <a:bodyPr/>
                    <a:lstStyle/>
                    <a:p>
                      <a:pPr algn="l" fontAlgn="b"/>
                      <a:r>
                        <a:rPr lang="nl-NL" sz="800" u="none" strike="noStrike">
                          <a:effectLst/>
                        </a:rPr>
                        <a:t>11X13</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(Volw.)</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Elektrische rolstoel, maatwerk</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938381391"/>
                  </a:ext>
                </a:extLst>
              </a:tr>
              <a:tr h="129820">
                <a:tc>
                  <a:txBody>
                    <a:bodyPr/>
                    <a:lstStyle/>
                    <a:p>
                      <a:pPr algn="l" fontAlgn="b"/>
                      <a:r>
                        <a:rPr lang="nl-NL" sz="800" u="none" strike="noStrike">
                          <a:effectLst/>
                        </a:rPr>
                        <a:t>11X20</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Duwondersteuning</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Duwondersteuning</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556234761"/>
                  </a:ext>
                </a:extLst>
              </a:tr>
              <a:tr h="129820">
                <a:tc>
                  <a:txBody>
                    <a:bodyPr/>
                    <a:lstStyle/>
                    <a:p>
                      <a:pPr algn="l" fontAlgn="b"/>
                      <a:r>
                        <a:rPr lang="nl-NL" sz="800" u="none" strike="noStrike">
                          <a:effectLst/>
                        </a:rPr>
                        <a:t>11X21</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Duwondersteuning</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Duwondersteuning, aankoppelbaar tbv begeleider</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163400586"/>
                  </a:ext>
                </a:extLst>
              </a:tr>
              <a:tr h="129820">
                <a:tc>
                  <a:txBody>
                    <a:bodyPr/>
                    <a:lstStyle/>
                    <a:p>
                      <a:pPr algn="l" fontAlgn="b"/>
                      <a:r>
                        <a:rPr lang="nl-NL" sz="800" u="none" strike="noStrike">
                          <a:effectLst/>
                        </a:rPr>
                        <a:t>11X22</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Duwondersteuning</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Elektrische aandrijving tbv handrolstoel</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362202493"/>
                  </a:ext>
                </a:extLst>
              </a:tr>
              <a:tr h="129820">
                <a:tc>
                  <a:txBody>
                    <a:bodyPr/>
                    <a:lstStyle/>
                    <a:p>
                      <a:pPr algn="l" fontAlgn="b"/>
                      <a:r>
                        <a:rPr lang="nl-NL" sz="800" u="none" strike="noStrike">
                          <a:effectLst/>
                        </a:rPr>
                        <a:t>11X30</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350955522"/>
                  </a:ext>
                </a:extLst>
              </a:tr>
              <a:tr h="129820">
                <a:tc>
                  <a:txBody>
                    <a:bodyPr/>
                    <a:lstStyle/>
                    <a:p>
                      <a:pPr algn="l" fontAlgn="b"/>
                      <a:r>
                        <a:rPr lang="nl-NL" sz="800" u="none" strike="noStrike">
                          <a:effectLst/>
                        </a:rPr>
                        <a:t>11X31</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Buggy</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89489147"/>
                  </a:ext>
                </a:extLst>
              </a:tr>
              <a:tr h="129820">
                <a:tc>
                  <a:txBody>
                    <a:bodyPr/>
                    <a:lstStyle/>
                    <a:p>
                      <a:pPr algn="l" fontAlgn="b"/>
                      <a:r>
                        <a:rPr lang="nl-NL" sz="800" u="none" strike="noStrike">
                          <a:effectLst/>
                        </a:rPr>
                        <a:t>11X32</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Kinderduwwandelwagen</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273518325"/>
                  </a:ext>
                </a:extLst>
              </a:tr>
              <a:tr h="129820">
                <a:tc>
                  <a:txBody>
                    <a:bodyPr/>
                    <a:lstStyle/>
                    <a:p>
                      <a:pPr algn="l" fontAlgn="b"/>
                      <a:r>
                        <a:rPr lang="nl-NL" sz="800" u="none" strike="noStrike" dirty="0">
                          <a:effectLst/>
                        </a:rPr>
                        <a:t>11X33</a:t>
                      </a:r>
                      <a:endParaRPr lang="nl-NL" sz="800" b="0" i="0" u="none" strike="noStrike" dirty="0">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Kinderduwrolstoel</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331205473"/>
                  </a:ext>
                </a:extLst>
              </a:tr>
              <a:tr h="124216">
                <a:tc>
                  <a:txBody>
                    <a:bodyPr/>
                    <a:lstStyle/>
                    <a:p>
                      <a:pPr algn="l" fontAlgn="b"/>
                      <a:r>
                        <a:rPr lang="nl-NL" sz="800" u="none" strike="noStrike">
                          <a:effectLst/>
                        </a:rPr>
                        <a:t>11X34</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Kinderrolstoel kortdurend gebruik / lichtgewicht</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222092273"/>
                  </a:ext>
                </a:extLst>
              </a:tr>
              <a:tr h="129820">
                <a:tc>
                  <a:txBody>
                    <a:bodyPr/>
                    <a:lstStyle/>
                    <a:p>
                      <a:pPr algn="l" fontAlgn="b"/>
                      <a:r>
                        <a:rPr lang="nl-NL" sz="800" u="none" strike="noStrike">
                          <a:effectLst/>
                        </a:rPr>
                        <a:t>11X35</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Kinderrolstoel semipermanent gebruk</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45943773"/>
                  </a:ext>
                </a:extLst>
              </a:tr>
              <a:tr h="129820">
                <a:tc>
                  <a:txBody>
                    <a:bodyPr/>
                    <a:lstStyle/>
                    <a:p>
                      <a:pPr algn="l" fontAlgn="b"/>
                      <a:r>
                        <a:rPr lang="nl-NL" sz="800" u="none" strike="noStrike">
                          <a:effectLst/>
                        </a:rPr>
                        <a:t>11X36</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Kinderrolstoel permanent, passief gebruik</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53405351"/>
                  </a:ext>
                </a:extLst>
              </a:tr>
              <a:tr h="129820">
                <a:tc>
                  <a:txBody>
                    <a:bodyPr/>
                    <a:lstStyle/>
                    <a:p>
                      <a:pPr algn="l" fontAlgn="b"/>
                      <a:r>
                        <a:rPr lang="nl-NL" sz="800" u="none" strike="noStrike">
                          <a:effectLst/>
                        </a:rPr>
                        <a:t>11X37</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Kinderrolstoel actief gebruik, vouwframe</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111668654"/>
                  </a:ext>
                </a:extLst>
              </a:tr>
              <a:tr h="129820">
                <a:tc>
                  <a:txBody>
                    <a:bodyPr/>
                    <a:lstStyle/>
                    <a:p>
                      <a:pPr algn="l" fontAlgn="b"/>
                      <a:r>
                        <a:rPr lang="nl-NL" sz="800" u="none" strike="noStrike">
                          <a:effectLst/>
                        </a:rPr>
                        <a:t>11X38</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Handmatig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Kinderrolstoel actief gebruik, maatwerk</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606835931"/>
                  </a:ext>
                </a:extLst>
              </a:tr>
              <a:tr h="129820">
                <a:tc>
                  <a:txBody>
                    <a:bodyPr/>
                    <a:lstStyle/>
                    <a:p>
                      <a:pPr algn="l" fontAlgn="b"/>
                      <a:r>
                        <a:rPr lang="nl-NL" sz="800" u="none" strike="noStrike">
                          <a:effectLst/>
                        </a:rPr>
                        <a:t>11X40</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590373678"/>
                  </a:ext>
                </a:extLst>
              </a:tr>
              <a:tr h="129820">
                <a:tc>
                  <a:txBody>
                    <a:bodyPr/>
                    <a:lstStyle/>
                    <a:p>
                      <a:pPr algn="l" fontAlgn="b"/>
                      <a:r>
                        <a:rPr lang="nl-NL" sz="800" u="none" strike="noStrike">
                          <a:effectLst/>
                        </a:rPr>
                        <a:t>11X41</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Elektrische rolstoel voor buiten en binnen gebruik (Kind)</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4178095000"/>
                  </a:ext>
                </a:extLst>
              </a:tr>
              <a:tr h="129820">
                <a:tc>
                  <a:txBody>
                    <a:bodyPr/>
                    <a:lstStyle/>
                    <a:p>
                      <a:pPr algn="l" fontAlgn="b"/>
                      <a:r>
                        <a:rPr lang="nl-NL" sz="800" u="none" strike="noStrike">
                          <a:effectLst/>
                        </a:rPr>
                        <a:t>11X42</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 bewogen rolstoel (Kind)</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Elektrische rolstoel, maatwerk (Kind)</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986637310"/>
                  </a:ext>
                </a:extLst>
              </a:tr>
              <a:tr h="129820">
                <a:tc>
                  <a:txBody>
                    <a:bodyPr/>
                    <a:lstStyle/>
                    <a:p>
                      <a:pPr algn="l" fontAlgn="b"/>
                      <a:r>
                        <a:rPr lang="nl-NL" sz="800" u="none" strike="noStrike">
                          <a:effectLst/>
                        </a:rPr>
                        <a:t>11X50</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Kussens en ortheses</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Kussens en ortheses</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992556393"/>
                  </a:ext>
                </a:extLst>
              </a:tr>
              <a:tr h="129820">
                <a:tc>
                  <a:txBody>
                    <a:bodyPr/>
                    <a:lstStyle/>
                    <a:p>
                      <a:pPr algn="l" fontAlgn="b"/>
                      <a:r>
                        <a:rPr lang="nl-NL" sz="800" u="none" strike="noStrike">
                          <a:effectLst/>
                        </a:rPr>
                        <a:t>11X51</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Kussens en ortheses</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Anti-decubituskussen</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930290196"/>
                  </a:ext>
                </a:extLst>
              </a:tr>
              <a:tr h="129820">
                <a:tc>
                  <a:txBody>
                    <a:bodyPr/>
                    <a:lstStyle/>
                    <a:p>
                      <a:pPr algn="l" fontAlgn="b"/>
                      <a:r>
                        <a:rPr lang="nl-NL" sz="800" u="none" strike="noStrike">
                          <a:effectLst/>
                        </a:rPr>
                        <a:t>11X52</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Kussens en ortheses</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Complete orthese</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341869002"/>
                  </a:ext>
                </a:extLst>
              </a:tr>
              <a:tr h="129820">
                <a:tc>
                  <a:txBody>
                    <a:bodyPr/>
                    <a:lstStyle/>
                    <a:p>
                      <a:pPr algn="l" fontAlgn="b"/>
                      <a:r>
                        <a:rPr lang="nl-NL" sz="800" u="none" strike="noStrike">
                          <a:effectLst/>
                        </a:rPr>
                        <a:t>11X53</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Kussens en ortheses</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Ortheserugleuning</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2004009232"/>
                  </a:ext>
                </a:extLst>
              </a:tr>
              <a:tr h="129820">
                <a:tc>
                  <a:txBody>
                    <a:bodyPr/>
                    <a:lstStyle/>
                    <a:p>
                      <a:pPr algn="l" fontAlgn="b"/>
                      <a:r>
                        <a:rPr lang="nl-NL" sz="800" u="none" strike="noStrike">
                          <a:effectLst/>
                        </a:rPr>
                        <a:t>11X54</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Kussens en ortheses</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Orthesezitting</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414805065"/>
                  </a:ext>
                </a:extLst>
              </a:tr>
              <a:tr h="129820">
                <a:tc>
                  <a:txBody>
                    <a:bodyPr/>
                    <a:lstStyle/>
                    <a:p>
                      <a:pPr algn="l" fontAlgn="b"/>
                      <a:r>
                        <a:rPr lang="nl-NL" sz="800" u="none" strike="noStrike">
                          <a:effectLst/>
                        </a:rPr>
                        <a:t>11X60</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Sportvoorzieningen</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Sportvoorzieningen</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851251813"/>
                  </a:ext>
                </a:extLst>
              </a:tr>
              <a:tr h="129820">
                <a:tc>
                  <a:txBody>
                    <a:bodyPr/>
                    <a:lstStyle/>
                    <a:p>
                      <a:pPr algn="l" fontAlgn="b"/>
                      <a:r>
                        <a:rPr lang="nl-NL" sz="800" u="none" strike="noStrike">
                          <a:effectLst/>
                        </a:rPr>
                        <a:t>11X61</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Sportvoorzieningen</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Sportrolstoel</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3115697119"/>
                  </a:ext>
                </a:extLst>
              </a:tr>
              <a:tr h="129820">
                <a:tc>
                  <a:txBody>
                    <a:bodyPr/>
                    <a:lstStyle/>
                    <a:p>
                      <a:pPr algn="l" fontAlgn="b"/>
                      <a:r>
                        <a:rPr lang="nl-NL" sz="800" u="none" strike="noStrike">
                          <a:effectLst/>
                        </a:rPr>
                        <a:t>11X95</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Overige Rolvoorzieningen</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Onderhoud Rol (voorziening niet in beheer)</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222896415"/>
                  </a:ext>
                </a:extLst>
              </a:tr>
              <a:tr h="129820">
                <a:tc>
                  <a:txBody>
                    <a:bodyPr/>
                    <a:lstStyle/>
                    <a:p>
                      <a:pPr algn="l" fontAlgn="b"/>
                      <a:r>
                        <a:rPr lang="nl-NL" sz="800" u="none" strike="noStrike">
                          <a:effectLst/>
                        </a:rPr>
                        <a:t>11X96</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Overige Rolvoorzieningen</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Reparatie Rol (voorziening niet in beheer)</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996790426"/>
                  </a:ext>
                </a:extLst>
              </a:tr>
              <a:tr h="129820">
                <a:tc>
                  <a:txBody>
                    <a:bodyPr/>
                    <a:lstStyle/>
                    <a:p>
                      <a:pPr algn="l" fontAlgn="b"/>
                      <a:r>
                        <a:rPr lang="nl-NL" sz="800" u="none" strike="noStrike">
                          <a:effectLst/>
                        </a:rPr>
                        <a:t>11X97</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Overige Rolvoorzieningen</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Aanpassing (niet afgekocht of niet in beheer)</a:t>
                      </a:r>
                      <a:endParaRPr lang="nl-NL" sz="800" b="0" i="0" u="none" strike="noStrike">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642735468"/>
                  </a:ext>
                </a:extLst>
              </a:tr>
              <a:tr h="129820">
                <a:tc>
                  <a:txBody>
                    <a:bodyPr/>
                    <a:lstStyle/>
                    <a:p>
                      <a:pPr algn="l" fontAlgn="b"/>
                      <a:r>
                        <a:rPr lang="nl-NL" sz="800" u="none" strike="noStrike">
                          <a:effectLst/>
                        </a:rPr>
                        <a:t>11X99</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a:effectLst/>
                        </a:rPr>
                        <a:t>Overige Rolvoorzieningen</a:t>
                      </a:r>
                      <a:endParaRPr lang="nl-NL" sz="800" b="0" i="0" u="none" strike="noStrike">
                        <a:solidFill>
                          <a:srgbClr val="000000"/>
                        </a:solidFill>
                        <a:effectLst/>
                        <a:latin typeface="Arial" panose="020B0604020202020204" pitchFamily="34" charset="0"/>
                      </a:endParaRPr>
                    </a:p>
                  </a:txBody>
                  <a:tcPr marL="2933" marR="2933" marT="2933" marB="0" anchor="b"/>
                </a:tc>
                <a:tc>
                  <a:txBody>
                    <a:bodyPr/>
                    <a:lstStyle/>
                    <a:p>
                      <a:pPr algn="l" fontAlgn="b"/>
                      <a:r>
                        <a:rPr lang="nl-NL" sz="800" u="none" strike="noStrike" dirty="0">
                          <a:effectLst/>
                        </a:rPr>
                        <a:t>Overige rolvoorziening</a:t>
                      </a:r>
                      <a:endParaRPr lang="nl-NL" sz="800" b="0" i="0" u="none" strike="noStrike" dirty="0">
                        <a:solidFill>
                          <a:srgbClr val="000000"/>
                        </a:solidFill>
                        <a:effectLst/>
                        <a:latin typeface="Arial" panose="020B0604020202020204" pitchFamily="34" charset="0"/>
                      </a:endParaRPr>
                    </a:p>
                  </a:txBody>
                  <a:tcPr marL="2933" marR="2933" marT="2933" marB="0" anchor="b"/>
                </a:tc>
                <a:extLst>
                  <a:ext uri="{0D108BD9-81ED-4DB2-BD59-A6C34878D82A}">
                    <a16:rowId xmlns:a16="http://schemas.microsoft.com/office/drawing/2014/main" val="1175512924"/>
                  </a:ext>
                </a:extLst>
              </a:tr>
            </a:tbl>
          </a:graphicData>
        </a:graphic>
      </p:graphicFrame>
    </p:spTree>
    <p:extLst>
      <p:ext uri="{BB962C8B-B14F-4D97-AF65-F5344CB8AC3E}">
        <p14:creationId xmlns:p14="http://schemas.microsoft.com/office/powerpoint/2010/main" val="84459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Hoofdgroep 12 Vervoersvoorzieningen</a:t>
            </a:r>
          </a:p>
        </p:txBody>
      </p:sp>
      <p:sp>
        <p:nvSpPr>
          <p:cNvPr id="4" name="Slide Number Placeholder 3"/>
          <p:cNvSpPr>
            <a:spLocks noGrp="1"/>
          </p:cNvSpPr>
          <p:nvPr>
            <p:ph type="sldNum" sz="quarter" idx="12"/>
          </p:nvPr>
        </p:nvSpPr>
        <p:spPr/>
        <p:txBody>
          <a:bodyPr/>
          <a:lstStyle/>
          <a:p>
            <a:fld id="{14F1411D-0280-154F-AEAC-4C20B7AA46B2}" type="slidenum">
              <a:rPr lang="nl-NL" smtClean="0"/>
              <a:pPr/>
              <a:t>12</a:t>
            </a:fld>
            <a:endParaRPr lang="nl-NL"/>
          </a:p>
        </p:txBody>
      </p:sp>
      <p:sp>
        <p:nvSpPr>
          <p:cNvPr id="7" name="Rectangle 6"/>
          <p:cNvSpPr/>
          <p:nvPr/>
        </p:nvSpPr>
        <p:spPr>
          <a:xfrm>
            <a:off x="1158239" y="1259999"/>
            <a:ext cx="6366933" cy="2169825"/>
          </a:xfrm>
          <a:prstGeom prst="rect">
            <a:avLst/>
          </a:prstGeom>
        </p:spPr>
        <p:txBody>
          <a:bodyPr wrap="square">
            <a:spAutoFit/>
          </a:bodyPr>
          <a:lstStyle/>
          <a:p>
            <a:r>
              <a:rPr lang="nl-NL">
                <a:solidFill>
                  <a:schemeClr val="bg1"/>
                </a:solidFill>
              </a:rPr>
              <a:t>12X0	</a:t>
            </a:r>
            <a:r>
              <a:rPr lang="nl-NL" err="1">
                <a:solidFill>
                  <a:schemeClr val="bg1"/>
                </a:solidFill>
              </a:rPr>
              <a:t>Scootmobiel</a:t>
            </a:r>
            <a:r>
              <a:rPr lang="nl-NL">
                <a:solidFill>
                  <a:schemeClr val="bg1"/>
                </a:solidFill>
              </a:rPr>
              <a:t>	</a:t>
            </a:r>
          </a:p>
          <a:p>
            <a:r>
              <a:rPr lang="nl-NL">
                <a:solidFill>
                  <a:schemeClr val="bg1"/>
                </a:solidFill>
              </a:rPr>
              <a:t>12X1	Aangepaste fiets	</a:t>
            </a:r>
          </a:p>
          <a:p>
            <a:r>
              <a:rPr lang="nl-NL">
                <a:solidFill>
                  <a:schemeClr val="bg1"/>
                </a:solidFill>
              </a:rPr>
              <a:t>12X2	Handbike	</a:t>
            </a:r>
          </a:p>
          <a:p>
            <a:r>
              <a:rPr lang="nl-NL">
                <a:solidFill>
                  <a:schemeClr val="bg1"/>
                </a:solidFill>
              </a:rPr>
              <a:t>12X3	</a:t>
            </a:r>
            <a:r>
              <a:rPr lang="nl-NL" err="1">
                <a:solidFill>
                  <a:schemeClr val="bg1"/>
                </a:solidFill>
              </a:rPr>
              <a:t>Duofiets</a:t>
            </a:r>
            <a:r>
              <a:rPr lang="nl-NL">
                <a:solidFill>
                  <a:schemeClr val="bg1"/>
                </a:solidFill>
              </a:rPr>
              <a:t>/tandem	</a:t>
            </a:r>
          </a:p>
          <a:p>
            <a:r>
              <a:rPr lang="nl-NL">
                <a:solidFill>
                  <a:schemeClr val="bg1"/>
                </a:solidFill>
              </a:rPr>
              <a:t>12X4	Transportfiets / Rolstoelfietsen</a:t>
            </a:r>
          </a:p>
          <a:p>
            <a:r>
              <a:rPr lang="nl-NL">
                <a:solidFill>
                  <a:schemeClr val="bg1"/>
                </a:solidFill>
              </a:rPr>
              <a:t>12X5	Autostoeltje	</a:t>
            </a:r>
          </a:p>
          <a:p>
            <a:r>
              <a:rPr lang="nl-NL">
                <a:solidFill>
                  <a:schemeClr val="bg1"/>
                </a:solidFill>
              </a:rPr>
              <a:t>12X6	Rijlessen Elektrische voorziening	</a:t>
            </a:r>
          </a:p>
          <a:p>
            <a:r>
              <a:rPr lang="nl-NL">
                <a:solidFill>
                  <a:schemeClr val="bg1"/>
                </a:solidFill>
              </a:rPr>
              <a:t>12X7	&lt;reserve&gt;	</a:t>
            </a:r>
          </a:p>
          <a:p>
            <a:r>
              <a:rPr lang="nl-NL">
                <a:solidFill>
                  <a:schemeClr val="bg1"/>
                </a:solidFill>
              </a:rPr>
              <a:t>12X8	&lt;reserve&gt;	</a:t>
            </a:r>
          </a:p>
          <a:p>
            <a:r>
              <a:rPr lang="nl-NL">
                <a:solidFill>
                  <a:schemeClr val="bg1"/>
                </a:solidFill>
              </a:rPr>
              <a:t>12X9	Overige vervoersvoorzieningen	</a:t>
            </a:r>
          </a:p>
        </p:txBody>
      </p:sp>
    </p:spTree>
    <p:extLst>
      <p:ext uri="{BB962C8B-B14F-4D97-AF65-F5344CB8AC3E}">
        <p14:creationId xmlns:p14="http://schemas.microsoft.com/office/powerpoint/2010/main" val="219154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F1411D-0280-154F-AEAC-4C20B7AA46B2}" type="slidenum">
              <a:rPr lang="nl-NL" smtClean="0"/>
              <a:pPr/>
              <a:t>13</a:t>
            </a:fld>
            <a:endParaRPr lang="nl-NL"/>
          </a:p>
        </p:txBody>
      </p:sp>
      <p:sp>
        <p:nvSpPr>
          <p:cNvPr id="3" name="Content Placeholder 2">
            <a:extLst>
              <a:ext uri="{FF2B5EF4-FFF2-40B4-BE49-F238E27FC236}">
                <a16:creationId xmlns:a16="http://schemas.microsoft.com/office/drawing/2014/main" id="{BCECB819-FC12-4157-A85B-E538588C6305}"/>
              </a:ext>
            </a:extLst>
          </p:cNvPr>
          <p:cNvSpPr>
            <a:spLocks noGrp="1"/>
          </p:cNvSpPr>
          <p:nvPr>
            <p:ph idx="1"/>
          </p:nvPr>
        </p:nvSpPr>
        <p:spPr/>
        <p:txBody>
          <a:bodyPr/>
          <a:lstStyle/>
          <a:p>
            <a:pPr marL="2048850" lvl="6" indent="0">
              <a:buNone/>
            </a:pPr>
            <a:endParaRPr lang="en-GB" dirty="0">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358634261"/>
              </p:ext>
            </p:extLst>
          </p:nvPr>
        </p:nvGraphicFramePr>
        <p:xfrm>
          <a:off x="1981200" y="88911"/>
          <a:ext cx="4806950" cy="5013916"/>
        </p:xfrm>
        <a:graphic>
          <a:graphicData uri="http://schemas.openxmlformats.org/drawingml/2006/table">
            <a:tbl>
              <a:tblPr>
                <a:tableStyleId>{5C22544A-7EE6-4342-B048-85BDC9FD1C3A}</a:tableStyleId>
              </a:tblPr>
              <a:tblGrid>
                <a:gridCol w="732309">
                  <a:extLst>
                    <a:ext uri="{9D8B030D-6E8A-4147-A177-3AD203B41FA5}">
                      <a16:colId xmlns:a16="http://schemas.microsoft.com/office/drawing/2014/main" val="2235805199"/>
                    </a:ext>
                  </a:extLst>
                </a:gridCol>
                <a:gridCol w="1652388">
                  <a:extLst>
                    <a:ext uri="{9D8B030D-6E8A-4147-A177-3AD203B41FA5}">
                      <a16:colId xmlns:a16="http://schemas.microsoft.com/office/drawing/2014/main" val="4027297925"/>
                    </a:ext>
                  </a:extLst>
                </a:gridCol>
                <a:gridCol w="2422253">
                  <a:extLst>
                    <a:ext uri="{9D8B030D-6E8A-4147-A177-3AD203B41FA5}">
                      <a16:colId xmlns:a16="http://schemas.microsoft.com/office/drawing/2014/main" val="3410805298"/>
                    </a:ext>
                  </a:extLst>
                </a:gridCol>
              </a:tblGrid>
              <a:tr h="121769">
                <a:tc>
                  <a:txBody>
                    <a:bodyPr/>
                    <a:lstStyle/>
                    <a:p>
                      <a:pPr algn="l" fontAlgn="b"/>
                      <a:r>
                        <a:rPr lang="nl-NL" sz="800" u="none" strike="noStrike">
                          <a:effectLst/>
                        </a:rPr>
                        <a:t>Productcode</a:t>
                      </a:r>
                      <a:endParaRPr lang="nl-NL" sz="800" b="1" i="0" u="none" strike="noStrike">
                        <a:solidFill>
                          <a:srgbClr val="FFFFFF"/>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Hoofdgroep beschrijving</a:t>
                      </a:r>
                      <a:endParaRPr lang="nl-NL" sz="800" b="1" i="0" u="none" strike="noStrike">
                        <a:solidFill>
                          <a:srgbClr val="FFFFFF"/>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Omschrijving/indeling 2022</a:t>
                      </a:r>
                      <a:endParaRPr lang="nl-NL" sz="800" b="1" i="0" u="none" strike="noStrike">
                        <a:solidFill>
                          <a:srgbClr val="FFFFFF"/>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79235474"/>
                  </a:ext>
                </a:extLst>
              </a:tr>
              <a:tr h="121769">
                <a:tc>
                  <a:txBody>
                    <a:bodyPr/>
                    <a:lstStyle/>
                    <a:p>
                      <a:pPr algn="l" fontAlgn="b"/>
                      <a:r>
                        <a:rPr lang="nl-NL" sz="800" u="none" strike="noStrike">
                          <a:effectLst/>
                        </a:rPr>
                        <a:t>12X00</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29878263"/>
                  </a:ext>
                </a:extLst>
              </a:tr>
              <a:tr h="121769">
                <a:tc>
                  <a:txBody>
                    <a:bodyPr/>
                    <a:lstStyle/>
                    <a:p>
                      <a:pPr algn="l" fontAlgn="b"/>
                      <a:r>
                        <a:rPr lang="nl-NL" sz="800" u="none" strike="noStrike">
                          <a:effectLst/>
                        </a:rPr>
                        <a:t>12X01</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3 wiel, variatie 1</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923481878"/>
                  </a:ext>
                </a:extLst>
              </a:tr>
              <a:tr h="121769">
                <a:tc>
                  <a:txBody>
                    <a:bodyPr/>
                    <a:lstStyle/>
                    <a:p>
                      <a:pPr algn="l" fontAlgn="b"/>
                      <a:r>
                        <a:rPr lang="nl-NL" sz="800" u="none" strike="noStrike">
                          <a:effectLst/>
                        </a:rPr>
                        <a:t>12X02</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3 wiel, variatie 2</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883629634"/>
                  </a:ext>
                </a:extLst>
              </a:tr>
              <a:tr h="121769">
                <a:tc>
                  <a:txBody>
                    <a:bodyPr/>
                    <a:lstStyle/>
                    <a:p>
                      <a:pPr algn="l" fontAlgn="b"/>
                      <a:r>
                        <a:rPr lang="nl-NL" sz="800" u="none" strike="noStrike">
                          <a:effectLst/>
                        </a:rPr>
                        <a:t>12X03</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3 wiel, variatie 3</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4010236157"/>
                  </a:ext>
                </a:extLst>
              </a:tr>
              <a:tr h="121769">
                <a:tc>
                  <a:txBody>
                    <a:bodyPr/>
                    <a:lstStyle/>
                    <a:p>
                      <a:pPr algn="l" fontAlgn="b"/>
                      <a:r>
                        <a:rPr lang="nl-NL" sz="800" u="none" strike="noStrike">
                          <a:effectLst/>
                        </a:rPr>
                        <a:t>12X04</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3 wiel, variatie 2, extra geveerd</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90227919"/>
                  </a:ext>
                </a:extLst>
              </a:tr>
              <a:tr h="121769">
                <a:tc>
                  <a:txBody>
                    <a:bodyPr/>
                    <a:lstStyle/>
                    <a:p>
                      <a:pPr algn="l" fontAlgn="b"/>
                      <a:r>
                        <a:rPr lang="nl-NL" sz="800" u="none" strike="noStrike">
                          <a:effectLst/>
                        </a:rPr>
                        <a:t>12X05</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3 wiel, variatie 3, extra geveerd</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58026410"/>
                  </a:ext>
                </a:extLst>
              </a:tr>
              <a:tr h="121769">
                <a:tc>
                  <a:txBody>
                    <a:bodyPr/>
                    <a:lstStyle/>
                    <a:p>
                      <a:pPr algn="l" fontAlgn="b"/>
                      <a:r>
                        <a:rPr lang="nl-NL" sz="800" u="none" strike="noStrike">
                          <a:effectLst/>
                        </a:rPr>
                        <a:t>12X06</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Meeneembaar/opvouwbaar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928332195"/>
                  </a:ext>
                </a:extLst>
              </a:tr>
              <a:tr h="121769">
                <a:tc>
                  <a:txBody>
                    <a:bodyPr/>
                    <a:lstStyle/>
                    <a:p>
                      <a:pPr algn="l" fontAlgn="b"/>
                      <a:r>
                        <a:rPr lang="nl-NL" sz="800" u="none" strike="noStrike">
                          <a:effectLst/>
                        </a:rPr>
                        <a:t>12X07</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4 wiel, variatie 2</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846853540"/>
                  </a:ext>
                </a:extLst>
              </a:tr>
              <a:tr h="121769">
                <a:tc>
                  <a:txBody>
                    <a:bodyPr/>
                    <a:lstStyle/>
                    <a:p>
                      <a:pPr algn="l" fontAlgn="b"/>
                      <a:r>
                        <a:rPr lang="nl-NL" sz="800" u="none" strike="noStrike">
                          <a:effectLst/>
                        </a:rPr>
                        <a:t>12X08</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Scootmobiel</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4 wiel, variatie 3</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043228288"/>
                  </a:ext>
                </a:extLst>
              </a:tr>
              <a:tr h="121769">
                <a:tc>
                  <a:txBody>
                    <a:bodyPr/>
                    <a:lstStyle/>
                    <a:p>
                      <a:pPr algn="l" fontAlgn="b"/>
                      <a:r>
                        <a:rPr lang="nl-NL" sz="800" u="none" strike="noStrike">
                          <a:effectLst/>
                        </a:rPr>
                        <a:t>12X10</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Aangepaste 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Aangepaste fiets</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4199544671"/>
                  </a:ext>
                </a:extLst>
              </a:tr>
              <a:tr h="146833">
                <a:tc>
                  <a:txBody>
                    <a:bodyPr/>
                    <a:lstStyle/>
                    <a:p>
                      <a:pPr algn="l" fontAlgn="b"/>
                      <a:r>
                        <a:rPr lang="nl-NL" sz="800" u="none" strike="noStrike">
                          <a:effectLst/>
                        </a:rPr>
                        <a:t>12X11</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Aangepaste 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tweewielfiets, lage instap</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669744653"/>
                  </a:ext>
                </a:extLst>
              </a:tr>
              <a:tr h="121769">
                <a:tc>
                  <a:txBody>
                    <a:bodyPr/>
                    <a:lstStyle/>
                    <a:p>
                      <a:pPr algn="l" fontAlgn="b"/>
                      <a:r>
                        <a:rPr lang="nl-NL" sz="800" u="none" strike="noStrike">
                          <a:effectLst/>
                        </a:rPr>
                        <a:t>12X12</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Aangepaste 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tweewielfiets, met trapondersteuning</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48346528"/>
                  </a:ext>
                </a:extLst>
              </a:tr>
              <a:tr h="121769">
                <a:tc>
                  <a:txBody>
                    <a:bodyPr/>
                    <a:lstStyle/>
                    <a:p>
                      <a:pPr algn="l" fontAlgn="b"/>
                      <a:r>
                        <a:rPr lang="nl-NL" sz="800" u="none" strike="noStrike">
                          <a:effectLst/>
                        </a:rPr>
                        <a:t>12X13</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dirty="0">
                          <a:effectLst/>
                        </a:rPr>
                        <a:t>Aangepaste fiets</a:t>
                      </a:r>
                      <a:endParaRPr lang="nl-NL" sz="800" b="0" i="0" u="none" strike="noStrike" dirty="0">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driewielfiets, zelfrijder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782315854"/>
                  </a:ext>
                </a:extLst>
              </a:tr>
              <a:tr h="121769">
                <a:tc>
                  <a:txBody>
                    <a:bodyPr/>
                    <a:lstStyle/>
                    <a:p>
                      <a:pPr algn="l" fontAlgn="b"/>
                      <a:r>
                        <a:rPr lang="nl-NL" sz="800" u="none" strike="noStrike">
                          <a:effectLst/>
                        </a:rPr>
                        <a:t>12X14</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Aangepaste 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driewielfiets, met trapondersteuning</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623028229"/>
                  </a:ext>
                </a:extLst>
              </a:tr>
              <a:tr h="121769">
                <a:tc>
                  <a:txBody>
                    <a:bodyPr/>
                    <a:lstStyle/>
                    <a:p>
                      <a:pPr algn="l" fontAlgn="b"/>
                      <a:r>
                        <a:rPr lang="nl-NL" sz="800" u="none" strike="noStrike">
                          <a:effectLst/>
                        </a:rPr>
                        <a:t>12X15</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Aangepaste 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driewielligfiets</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801109184"/>
                  </a:ext>
                </a:extLst>
              </a:tr>
              <a:tr h="121769">
                <a:tc>
                  <a:txBody>
                    <a:bodyPr/>
                    <a:lstStyle/>
                    <a:p>
                      <a:pPr algn="l" fontAlgn="b"/>
                      <a:r>
                        <a:rPr lang="nl-NL" sz="800" u="none" strike="noStrike">
                          <a:effectLst/>
                        </a:rPr>
                        <a:t>12X16</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Aangepaste 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driewielligfiets, met trapondersteuning</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56334799"/>
                  </a:ext>
                </a:extLst>
              </a:tr>
              <a:tr h="121769">
                <a:tc>
                  <a:txBody>
                    <a:bodyPr/>
                    <a:lstStyle/>
                    <a:p>
                      <a:pPr algn="l" fontAlgn="b"/>
                      <a:r>
                        <a:rPr lang="nl-NL" sz="800" u="none" strike="noStrike">
                          <a:effectLst/>
                        </a:rPr>
                        <a:t>12X20</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408787208"/>
                  </a:ext>
                </a:extLst>
              </a:tr>
              <a:tr h="121769">
                <a:tc>
                  <a:txBody>
                    <a:bodyPr/>
                    <a:lstStyle/>
                    <a:p>
                      <a:pPr algn="l" fontAlgn="b"/>
                      <a:r>
                        <a:rPr lang="nl-NL" sz="800" u="none" strike="noStrike">
                          <a:effectLst/>
                        </a:rPr>
                        <a:t>12X21</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 aankoppeldeel.</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71126530"/>
                  </a:ext>
                </a:extLst>
              </a:tr>
              <a:tr h="121769">
                <a:tc>
                  <a:txBody>
                    <a:bodyPr/>
                    <a:lstStyle/>
                    <a:p>
                      <a:pPr algn="l" fontAlgn="b"/>
                      <a:r>
                        <a:rPr lang="nl-NL" sz="800" u="none" strike="noStrike">
                          <a:effectLst/>
                        </a:rPr>
                        <a:t>12X22</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 aankoppeldeel, elektrisch ondersteund</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052003701"/>
                  </a:ext>
                </a:extLst>
              </a:tr>
              <a:tr h="121769">
                <a:tc>
                  <a:txBody>
                    <a:bodyPr/>
                    <a:lstStyle/>
                    <a:p>
                      <a:pPr algn="l" fontAlgn="b"/>
                      <a:r>
                        <a:rPr lang="nl-NL" sz="800" u="none" strike="noStrike">
                          <a:effectLst/>
                        </a:rPr>
                        <a:t>12X23</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handbike, aankoppeldeel, volledig elektrisch</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735084050"/>
                  </a:ext>
                </a:extLst>
              </a:tr>
              <a:tr h="121769">
                <a:tc>
                  <a:txBody>
                    <a:bodyPr/>
                    <a:lstStyle/>
                    <a:p>
                      <a:pPr algn="l" fontAlgn="b"/>
                      <a:r>
                        <a:rPr lang="nl-NL" sz="800" u="none" strike="noStrike">
                          <a:effectLst/>
                        </a:rPr>
                        <a:t>12X30</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Duofiets/tandem</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Duofiets/tandem</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885692834"/>
                  </a:ext>
                </a:extLst>
              </a:tr>
              <a:tr h="121769">
                <a:tc>
                  <a:txBody>
                    <a:bodyPr/>
                    <a:lstStyle/>
                    <a:p>
                      <a:pPr algn="l" fontAlgn="b"/>
                      <a:r>
                        <a:rPr lang="nl-NL" sz="800" u="none" strike="noStrike">
                          <a:effectLst/>
                        </a:rPr>
                        <a:t>12X31</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Duofiets/tandem</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 Volwassenen (naast elkaar)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285427749"/>
                  </a:ext>
                </a:extLst>
              </a:tr>
              <a:tr h="121769">
                <a:tc>
                  <a:txBody>
                    <a:bodyPr/>
                    <a:lstStyle/>
                    <a:p>
                      <a:pPr algn="l" fontAlgn="b"/>
                      <a:r>
                        <a:rPr lang="nl-NL" sz="800" u="none" strike="noStrike">
                          <a:effectLst/>
                        </a:rPr>
                        <a:t>12X32</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Duofiets/tandem</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 volwassene en kind (naast elkaar)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769791969"/>
                  </a:ext>
                </a:extLst>
              </a:tr>
              <a:tr h="121769">
                <a:tc>
                  <a:txBody>
                    <a:bodyPr/>
                    <a:lstStyle/>
                    <a:p>
                      <a:pPr algn="l" fontAlgn="b"/>
                      <a:r>
                        <a:rPr lang="nl-NL" sz="800" u="none" strike="noStrike">
                          <a:effectLst/>
                        </a:rPr>
                        <a:t>12X33</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Duofiets/tandem</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Tandem Volwassenen (achter elkaar)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910307889"/>
                  </a:ext>
                </a:extLst>
              </a:tr>
              <a:tr h="121769">
                <a:tc>
                  <a:txBody>
                    <a:bodyPr/>
                    <a:lstStyle/>
                    <a:p>
                      <a:pPr algn="l" fontAlgn="b"/>
                      <a:r>
                        <a:rPr lang="nl-NL" sz="800" u="none" strike="noStrike">
                          <a:effectLst/>
                        </a:rPr>
                        <a:t>12X34</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Duofiets/tandem</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Tandem volwassene en kind (achter elkaar)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210409835"/>
                  </a:ext>
                </a:extLst>
              </a:tr>
              <a:tr h="121769">
                <a:tc>
                  <a:txBody>
                    <a:bodyPr/>
                    <a:lstStyle/>
                    <a:p>
                      <a:pPr algn="l" fontAlgn="b"/>
                      <a:r>
                        <a:rPr lang="nl-NL" sz="800" u="none" strike="noStrike">
                          <a:effectLst/>
                        </a:rPr>
                        <a:t>12X40</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Transportfiets / Rolstoelfiets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Transportfiets / Rolstoelfiets</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465942427"/>
                  </a:ext>
                </a:extLst>
              </a:tr>
              <a:tr h="121769">
                <a:tc>
                  <a:txBody>
                    <a:bodyPr/>
                    <a:lstStyle/>
                    <a:p>
                      <a:pPr algn="l" fontAlgn="b"/>
                      <a:r>
                        <a:rPr lang="nl-NL" sz="800" u="none" strike="noStrike">
                          <a:effectLst/>
                        </a:rPr>
                        <a:t>12X41</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Transportfiets / Rolstoelfiets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Zelfrijder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342967835"/>
                  </a:ext>
                </a:extLst>
              </a:tr>
              <a:tr h="121769">
                <a:tc>
                  <a:txBody>
                    <a:bodyPr/>
                    <a:lstStyle/>
                    <a:p>
                      <a:pPr algn="l" fontAlgn="b"/>
                      <a:r>
                        <a:rPr lang="nl-NL" sz="800" u="none" strike="noStrike">
                          <a:effectLst/>
                        </a:rPr>
                        <a:t>12X42</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Transportfiets / Rolstoelfiets</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Met trapondersteuning</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508271944"/>
                  </a:ext>
                </a:extLst>
              </a:tr>
              <a:tr h="121769">
                <a:tc>
                  <a:txBody>
                    <a:bodyPr/>
                    <a:lstStyle/>
                    <a:p>
                      <a:pPr algn="l" fontAlgn="b"/>
                      <a:r>
                        <a:rPr lang="nl-NL" sz="800" u="none" strike="noStrike">
                          <a:effectLst/>
                        </a:rPr>
                        <a:t>12X50</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Autostoeltje</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Autostoeltje</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2916018953"/>
                  </a:ext>
                </a:extLst>
              </a:tr>
              <a:tr h="121769">
                <a:tc>
                  <a:txBody>
                    <a:bodyPr/>
                    <a:lstStyle/>
                    <a:p>
                      <a:pPr algn="l" fontAlgn="b"/>
                      <a:r>
                        <a:rPr lang="nl-NL" sz="800" u="none" strike="noStrike">
                          <a:effectLst/>
                        </a:rPr>
                        <a:t>12X51</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Autostoeltje</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Aangepast autozitje</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190859602"/>
                  </a:ext>
                </a:extLst>
              </a:tr>
              <a:tr h="121769">
                <a:tc>
                  <a:txBody>
                    <a:bodyPr/>
                    <a:lstStyle/>
                    <a:p>
                      <a:pPr algn="l" fontAlgn="b"/>
                      <a:r>
                        <a:rPr lang="nl-NL" sz="800" u="none" strike="noStrike">
                          <a:effectLst/>
                        </a:rPr>
                        <a:t>12X60</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Rijlessen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Rijlessen</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351228198"/>
                  </a:ext>
                </a:extLst>
              </a:tr>
              <a:tr h="121769">
                <a:tc>
                  <a:txBody>
                    <a:bodyPr/>
                    <a:lstStyle/>
                    <a:p>
                      <a:pPr algn="l" fontAlgn="b"/>
                      <a:r>
                        <a:rPr lang="nl-NL" sz="800" u="none" strike="noStrike">
                          <a:effectLst/>
                        </a:rPr>
                        <a:t>12X61</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Rijlessen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Afleverrijles / gebruiksinstructie</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4126874419"/>
                  </a:ext>
                </a:extLst>
              </a:tr>
              <a:tr h="121769">
                <a:tc>
                  <a:txBody>
                    <a:bodyPr/>
                    <a:lstStyle/>
                    <a:p>
                      <a:pPr algn="l" fontAlgn="b"/>
                      <a:r>
                        <a:rPr lang="nl-NL" sz="800" u="none" strike="noStrike">
                          <a:effectLst/>
                        </a:rPr>
                        <a:t>12X62</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Rijlessen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Gewenningslessen (na levering)</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727310456"/>
                  </a:ext>
                </a:extLst>
              </a:tr>
              <a:tr h="121769">
                <a:tc>
                  <a:txBody>
                    <a:bodyPr/>
                    <a:lstStyle/>
                    <a:p>
                      <a:pPr algn="l" fontAlgn="b"/>
                      <a:r>
                        <a:rPr lang="nl-NL" sz="800" u="none" strike="noStrike">
                          <a:effectLst/>
                        </a:rPr>
                        <a:t>12X63</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Rijlessen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Beoordeling rijvaardigheid (voor levering)</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907312454"/>
                  </a:ext>
                </a:extLst>
              </a:tr>
              <a:tr h="121769">
                <a:tc>
                  <a:txBody>
                    <a:bodyPr/>
                    <a:lstStyle/>
                    <a:p>
                      <a:pPr algn="l" fontAlgn="b"/>
                      <a:r>
                        <a:rPr lang="nl-NL" sz="800" u="none" strike="noStrike">
                          <a:effectLst/>
                        </a:rPr>
                        <a:t>12X64</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Rijlessen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Evaluatierijles (na proefplaatsing of onderbreking_</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3081513315"/>
                  </a:ext>
                </a:extLst>
              </a:tr>
              <a:tr h="121769">
                <a:tc>
                  <a:txBody>
                    <a:bodyPr/>
                    <a:lstStyle/>
                    <a:p>
                      <a:pPr algn="l" fontAlgn="b"/>
                      <a:r>
                        <a:rPr lang="nl-NL" sz="800" u="none" strike="noStrike">
                          <a:effectLst/>
                        </a:rPr>
                        <a:t>12X95</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Overige vervoersvoorzieningen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Onderhoud (geen beheerde voorzienig)</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738472602"/>
                  </a:ext>
                </a:extLst>
              </a:tr>
              <a:tr h="121769">
                <a:tc>
                  <a:txBody>
                    <a:bodyPr/>
                    <a:lstStyle/>
                    <a:p>
                      <a:pPr algn="l" fontAlgn="b"/>
                      <a:r>
                        <a:rPr lang="nl-NL" sz="800" u="none" strike="noStrike">
                          <a:effectLst/>
                        </a:rPr>
                        <a:t>12X96</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Overige vervoersvoorzieningen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Reparatie (voorziening niet in beheer)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276349746"/>
                  </a:ext>
                </a:extLst>
              </a:tr>
              <a:tr h="121769">
                <a:tc>
                  <a:txBody>
                    <a:bodyPr/>
                    <a:lstStyle/>
                    <a:p>
                      <a:pPr algn="l" fontAlgn="b"/>
                      <a:r>
                        <a:rPr lang="nl-NL" sz="800" u="none" strike="noStrike">
                          <a:effectLst/>
                        </a:rPr>
                        <a:t>12X97</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Overige vervoersvoorzieningen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Aanpassing (niet afgekocht of niet in beheer)</a:t>
                      </a:r>
                      <a:endParaRPr lang="nl-NL" sz="800" b="0" i="0" u="none" strike="noStrike">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451511164"/>
                  </a:ext>
                </a:extLst>
              </a:tr>
              <a:tr h="121769">
                <a:tc>
                  <a:txBody>
                    <a:bodyPr/>
                    <a:lstStyle/>
                    <a:p>
                      <a:pPr algn="l" fontAlgn="b"/>
                      <a:r>
                        <a:rPr lang="nl-NL" sz="800" u="none" strike="noStrike">
                          <a:effectLst/>
                        </a:rPr>
                        <a:t>12X99</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a:effectLst/>
                        </a:rPr>
                        <a:t>Overige vervoersvoorzieningen</a:t>
                      </a:r>
                      <a:endParaRPr lang="nl-NL" sz="800" b="0" i="0" u="none" strike="noStrike">
                        <a:solidFill>
                          <a:srgbClr val="000000"/>
                        </a:solidFill>
                        <a:effectLst/>
                        <a:latin typeface="Arial" panose="020B0604020202020204" pitchFamily="34" charset="0"/>
                      </a:endParaRPr>
                    </a:p>
                  </a:txBody>
                  <a:tcPr marL="2877" marR="2877" marT="2877" marB="0" anchor="b"/>
                </a:tc>
                <a:tc>
                  <a:txBody>
                    <a:bodyPr/>
                    <a:lstStyle/>
                    <a:p>
                      <a:pPr algn="l" fontAlgn="b"/>
                      <a:r>
                        <a:rPr lang="nl-NL" sz="800" u="none" strike="noStrike" dirty="0">
                          <a:effectLst/>
                        </a:rPr>
                        <a:t>Overige vervoervoorziening</a:t>
                      </a:r>
                      <a:endParaRPr lang="nl-NL" sz="800" b="0" i="0" u="none" strike="noStrike" dirty="0">
                        <a:solidFill>
                          <a:srgbClr val="000000"/>
                        </a:solidFill>
                        <a:effectLst/>
                        <a:latin typeface="Arial" panose="020B0604020202020204" pitchFamily="34" charset="0"/>
                      </a:endParaRPr>
                    </a:p>
                  </a:txBody>
                  <a:tcPr marL="2877" marR="2877" marT="2877" marB="0" anchor="b"/>
                </a:tc>
                <a:extLst>
                  <a:ext uri="{0D108BD9-81ED-4DB2-BD59-A6C34878D82A}">
                    <a16:rowId xmlns:a16="http://schemas.microsoft.com/office/drawing/2014/main" val="1172181773"/>
                  </a:ext>
                </a:extLst>
              </a:tr>
            </a:tbl>
          </a:graphicData>
        </a:graphic>
      </p:graphicFrame>
    </p:spTree>
    <p:extLst>
      <p:ext uri="{BB962C8B-B14F-4D97-AF65-F5344CB8AC3E}">
        <p14:creationId xmlns:p14="http://schemas.microsoft.com/office/powerpoint/2010/main" val="335070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Hoofdgroep 13 Woonvoorzieningen</a:t>
            </a:r>
          </a:p>
        </p:txBody>
      </p:sp>
      <p:sp>
        <p:nvSpPr>
          <p:cNvPr id="4" name="Slide Number Placeholder 3"/>
          <p:cNvSpPr>
            <a:spLocks noGrp="1"/>
          </p:cNvSpPr>
          <p:nvPr>
            <p:ph type="sldNum" sz="quarter" idx="12"/>
          </p:nvPr>
        </p:nvSpPr>
        <p:spPr/>
        <p:txBody>
          <a:bodyPr/>
          <a:lstStyle/>
          <a:p>
            <a:fld id="{14F1411D-0280-154F-AEAC-4C20B7AA46B2}" type="slidenum">
              <a:rPr lang="nl-NL" smtClean="0"/>
              <a:pPr/>
              <a:t>14</a:t>
            </a:fld>
            <a:endParaRPr lang="nl-NL"/>
          </a:p>
        </p:txBody>
      </p:sp>
      <p:sp>
        <p:nvSpPr>
          <p:cNvPr id="7" name="Rectangle 6"/>
          <p:cNvSpPr/>
          <p:nvPr/>
        </p:nvSpPr>
        <p:spPr>
          <a:xfrm>
            <a:off x="1158239" y="1259999"/>
            <a:ext cx="6366933" cy="2169825"/>
          </a:xfrm>
          <a:prstGeom prst="rect">
            <a:avLst/>
          </a:prstGeom>
        </p:spPr>
        <p:txBody>
          <a:bodyPr wrap="square">
            <a:spAutoFit/>
          </a:bodyPr>
          <a:lstStyle/>
          <a:p>
            <a:r>
              <a:rPr lang="nl-NL">
                <a:solidFill>
                  <a:schemeClr val="bg1"/>
                </a:solidFill>
              </a:rPr>
              <a:t>13X0	Transferhulpmiddelen	</a:t>
            </a:r>
          </a:p>
          <a:p>
            <a:r>
              <a:rPr lang="nl-NL">
                <a:solidFill>
                  <a:schemeClr val="bg1"/>
                </a:solidFill>
              </a:rPr>
              <a:t>13X1	Douche- en toiletvoorzieningen	</a:t>
            </a:r>
          </a:p>
          <a:p>
            <a:r>
              <a:rPr lang="nl-NL">
                <a:solidFill>
                  <a:schemeClr val="bg1"/>
                </a:solidFill>
              </a:rPr>
              <a:t>13X2	Trapliften	</a:t>
            </a:r>
          </a:p>
          <a:p>
            <a:r>
              <a:rPr lang="nl-NL">
                <a:solidFill>
                  <a:schemeClr val="bg1"/>
                </a:solidFill>
              </a:rPr>
              <a:t>13X3	Deurbediening	</a:t>
            </a:r>
          </a:p>
          <a:p>
            <a:r>
              <a:rPr lang="nl-NL">
                <a:solidFill>
                  <a:schemeClr val="bg1"/>
                </a:solidFill>
              </a:rPr>
              <a:t>13X4	Vlonders en opritten	</a:t>
            </a:r>
          </a:p>
          <a:p>
            <a:r>
              <a:rPr lang="nl-NL">
                <a:solidFill>
                  <a:schemeClr val="bg1"/>
                </a:solidFill>
              </a:rPr>
              <a:t>13X5	</a:t>
            </a:r>
            <a:r>
              <a:rPr lang="nl-NL" err="1">
                <a:solidFill>
                  <a:schemeClr val="bg1"/>
                </a:solidFill>
              </a:rPr>
              <a:t>Semi-permanente</a:t>
            </a:r>
            <a:r>
              <a:rPr lang="nl-NL">
                <a:solidFill>
                  <a:schemeClr val="bg1"/>
                </a:solidFill>
              </a:rPr>
              <a:t> woonvoorzieningen	</a:t>
            </a:r>
          </a:p>
          <a:p>
            <a:r>
              <a:rPr lang="nl-NL">
                <a:solidFill>
                  <a:schemeClr val="bg1"/>
                </a:solidFill>
              </a:rPr>
              <a:t>13X6	Onroerende woonvoorzieningen	</a:t>
            </a:r>
          </a:p>
          <a:p>
            <a:r>
              <a:rPr lang="nl-NL">
                <a:solidFill>
                  <a:schemeClr val="bg1"/>
                </a:solidFill>
              </a:rPr>
              <a:t>13X7	&lt;reserve&gt;	</a:t>
            </a:r>
          </a:p>
          <a:p>
            <a:r>
              <a:rPr lang="nl-NL">
                <a:solidFill>
                  <a:schemeClr val="bg1"/>
                </a:solidFill>
              </a:rPr>
              <a:t>13X8	&lt;reserve&gt;	</a:t>
            </a:r>
          </a:p>
          <a:p>
            <a:r>
              <a:rPr lang="nl-NL">
                <a:solidFill>
                  <a:schemeClr val="bg1"/>
                </a:solidFill>
              </a:rPr>
              <a:t>13X9	Overige Woonvoorzieningen	</a:t>
            </a:r>
          </a:p>
        </p:txBody>
      </p:sp>
    </p:spTree>
    <p:extLst>
      <p:ext uri="{BB962C8B-B14F-4D97-AF65-F5344CB8AC3E}">
        <p14:creationId xmlns:p14="http://schemas.microsoft.com/office/powerpoint/2010/main" val="2002244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F1411D-0280-154F-AEAC-4C20B7AA46B2}" type="slidenum">
              <a:rPr lang="nl-NL" smtClean="0"/>
              <a:pPr/>
              <a:t>15</a:t>
            </a:fld>
            <a:endParaRPr lang="nl-NL"/>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77801586"/>
              </p:ext>
            </p:extLst>
          </p:nvPr>
        </p:nvGraphicFramePr>
        <p:xfrm>
          <a:off x="2184400" y="71052"/>
          <a:ext cx="4425950" cy="5070637"/>
        </p:xfrm>
        <a:graphic>
          <a:graphicData uri="http://schemas.openxmlformats.org/drawingml/2006/table">
            <a:tbl>
              <a:tblPr>
                <a:tableStyleId>{5C22544A-7EE6-4342-B048-85BDC9FD1C3A}</a:tableStyleId>
              </a:tblPr>
              <a:tblGrid>
                <a:gridCol w="674267">
                  <a:extLst>
                    <a:ext uri="{9D8B030D-6E8A-4147-A177-3AD203B41FA5}">
                      <a16:colId xmlns:a16="http://schemas.microsoft.com/office/drawing/2014/main" val="444620966"/>
                    </a:ext>
                  </a:extLst>
                </a:gridCol>
                <a:gridCol w="1521420">
                  <a:extLst>
                    <a:ext uri="{9D8B030D-6E8A-4147-A177-3AD203B41FA5}">
                      <a16:colId xmlns:a16="http://schemas.microsoft.com/office/drawing/2014/main" val="974787260"/>
                    </a:ext>
                  </a:extLst>
                </a:gridCol>
                <a:gridCol w="2230263">
                  <a:extLst>
                    <a:ext uri="{9D8B030D-6E8A-4147-A177-3AD203B41FA5}">
                      <a16:colId xmlns:a16="http://schemas.microsoft.com/office/drawing/2014/main" val="246965303"/>
                    </a:ext>
                  </a:extLst>
                </a:gridCol>
              </a:tblGrid>
              <a:tr h="94219">
                <a:tc>
                  <a:txBody>
                    <a:bodyPr/>
                    <a:lstStyle/>
                    <a:p>
                      <a:pPr algn="l" fontAlgn="b"/>
                      <a:r>
                        <a:rPr lang="nl-NL" sz="600" u="none" strike="noStrike">
                          <a:effectLst/>
                        </a:rPr>
                        <a:t>Productcode</a:t>
                      </a:r>
                      <a:endParaRPr lang="nl-NL" sz="600" b="1" i="0" u="none" strike="noStrike">
                        <a:solidFill>
                          <a:srgbClr val="FFFFFF"/>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Hoofdgroep beschrijving</a:t>
                      </a:r>
                      <a:endParaRPr lang="nl-NL" sz="600" b="1" i="0" u="none" strike="noStrike">
                        <a:solidFill>
                          <a:srgbClr val="FFFFFF"/>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Omschrijving/indeling 2022</a:t>
                      </a:r>
                      <a:endParaRPr lang="nl-NL" sz="600" b="1" i="0" u="none" strike="noStrike">
                        <a:solidFill>
                          <a:srgbClr val="FFFFFF"/>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4099581249"/>
                  </a:ext>
                </a:extLst>
              </a:tr>
              <a:tr h="92752">
                <a:tc>
                  <a:txBody>
                    <a:bodyPr/>
                    <a:lstStyle/>
                    <a:p>
                      <a:pPr algn="l" fontAlgn="b"/>
                      <a:r>
                        <a:rPr lang="nl-NL" sz="600" u="none" strike="noStrike">
                          <a:effectLst/>
                        </a:rPr>
                        <a:t>13X00</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036341831"/>
                  </a:ext>
                </a:extLst>
              </a:tr>
              <a:tr h="92752">
                <a:tc>
                  <a:txBody>
                    <a:bodyPr/>
                    <a:lstStyle/>
                    <a:p>
                      <a:pPr algn="l" fontAlgn="b"/>
                      <a:r>
                        <a:rPr lang="nl-NL" sz="600" u="none" strike="noStrike">
                          <a:effectLst/>
                        </a:rPr>
                        <a:t>13X01</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Tillift actief</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069197939"/>
                  </a:ext>
                </a:extLst>
              </a:tr>
              <a:tr h="92752">
                <a:tc>
                  <a:txBody>
                    <a:bodyPr/>
                    <a:lstStyle/>
                    <a:p>
                      <a:pPr algn="l" fontAlgn="b"/>
                      <a:r>
                        <a:rPr lang="nl-NL" sz="600" u="none" strike="noStrike">
                          <a:effectLst/>
                        </a:rPr>
                        <a:t>13X02</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Tillift passief</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677105305"/>
                  </a:ext>
                </a:extLst>
              </a:tr>
              <a:tr h="92752">
                <a:tc>
                  <a:txBody>
                    <a:bodyPr/>
                    <a:lstStyle/>
                    <a:p>
                      <a:pPr algn="l" fontAlgn="b"/>
                      <a:r>
                        <a:rPr lang="nl-NL" sz="600" u="none" strike="noStrike">
                          <a:effectLst/>
                        </a:rPr>
                        <a:t>13X03</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Actief transferhulpmiddel</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474891833"/>
                  </a:ext>
                </a:extLst>
              </a:tr>
              <a:tr h="92752">
                <a:tc>
                  <a:txBody>
                    <a:bodyPr/>
                    <a:lstStyle/>
                    <a:p>
                      <a:pPr algn="l" fontAlgn="b"/>
                      <a:r>
                        <a:rPr lang="nl-NL" sz="600" u="none" strike="noStrike">
                          <a:effectLst/>
                        </a:rPr>
                        <a:t>13X04</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Stalen steunstang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123921819"/>
                  </a:ext>
                </a:extLst>
              </a:tr>
              <a:tr h="92752">
                <a:tc>
                  <a:txBody>
                    <a:bodyPr/>
                    <a:lstStyle/>
                    <a:p>
                      <a:pPr algn="l" fontAlgn="b"/>
                      <a:r>
                        <a:rPr lang="nl-NL" sz="600" u="none" strike="noStrike">
                          <a:effectLst/>
                        </a:rPr>
                        <a:t>13X05</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Bedhulp</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532285856"/>
                  </a:ext>
                </a:extLst>
              </a:tr>
              <a:tr h="92752">
                <a:tc>
                  <a:txBody>
                    <a:bodyPr/>
                    <a:lstStyle/>
                    <a:p>
                      <a:pPr algn="l" fontAlgn="b"/>
                      <a:r>
                        <a:rPr lang="nl-NL" sz="600" u="none" strike="noStrike">
                          <a:effectLst/>
                        </a:rPr>
                        <a:t>13X06</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Transferhulpmiddelen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Overschuifplank</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4187044876"/>
                  </a:ext>
                </a:extLst>
              </a:tr>
              <a:tr h="92752">
                <a:tc>
                  <a:txBody>
                    <a:bodyPr/>
                    <a:lstStyle/>
                    <a:p>
                      <a:pPr algn="l" fontAlgn="b"/>
                      <a:r>
                        <a:rPr lang="nl-NL" sz="600" u="none" strike="noStrike">
                          <a:effectLst/>
                        </a:rPr>
                        <a:t>13X10</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699243201"/>
                  </a:ext>
                </a:extLst>
              </a:tr>
              <a:tr h="92752">
                <a:tc>
                  <a:txBody>
                    <a:bodyPr/>
                    <a:lstStyle/>
                    <a:p>
                      <a:pPr algn="l" fontAlgn="b"/>
                      <a:r>
                        <a:rPr lang="nl-NL" sz="600" u="none" strike="noStrike">
                          <a:effectLst/>
                        </a:rPr>
                        <a:t>13X11</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Douche-/toiletstoel zonder wielen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924854923"/>
                  </a:ext>
                </a:extLst>
              </a:tr>
              <a:tr h="92752">
                <a:tc>
                  <a:txBody>
                    <a:bodyPr/>
                    <a:lstStyle/>
                    <a:p>
                      <a:pPr algn="l" fontAlgn="b"/>
                      <a:r>
                        <a:rPr lang="nl-NL" sz="600" u="none" strike="noStrike">
                          <a:effectLst/>
                        </a:rPr>
                        <a:t>13X12</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Douche-/toiletstoel zwenkwielen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626479563"/>
                  </a:ext>
                </a:extLst>
              </a:tr>
              <a:tr h="92752">
                <a:tc>
                  <a:txBody>
                    <a:bodyPr/>
                    <a:lstStyle/>
                    <a:p>
                      <a:pPr algn="l" fontAlgn="b"/>
                      <a:r>
                        <a:rPr lang="nl-NL" sz="600" u="none" strike="noStrike">
                          <a:effectLst/>
                        </a:rPr>
                        <a:t>13X13</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Douche-/toiletstoel verstelbaar en/of kantelbaar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94605687"/>
                  </a:ext>
                </a:extLst>
              </a:tr>
              <a:tr h="92752">
                <a:tc>
                  <a:txBody>
                    <a:bodyPr/>
                    <a:lstStyle/>
                    <a:p>
                      <a:pPr algn="l" fontAlgn="b"/>
                      <a:r>
                        <a:rPr lang="nl-NL" sz="600" u="none" strike="noStrike">
                          <a:effectLst/>
                        </a:rPr>
                        <a:t>13X14</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Douche-/toiletstoel zelfrijder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650167179"/>
                  </a:ext>
                </a:extLst>
              </a:tr>
              <a:tr h="92752">
                <a:tc>
                  <a:txBody>
                    <a:bodyPr/>
                    <a:lstStyle/>
                    <a:p>
                      <a:pPr algn="l" fontAlgn="b"/>
                      <a:r>
                        <a:rPr lang="nl-NL" sz="600" u="none" strike="noStrike">
                          <a:effectLst/>
                        </a:rPr>
                        <a:t>13X15</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Toiletstoel</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671904915"/>
                  </a:ext>
                </a:extLst>
              </a:tr>
              <a:tr h="92752">
                <a:tc>
                  <a:txBody>
                    <a:bodyPr/>
                    <a:lstStyle/>
                    <a:p>
                      <a:pPr algn="l" fontAlgn="b"/>
                      <a:r>
                        <a:rPr lang="nl-NL" sz="600" u="none" strike="noStrike">
                          <a:effectLst/>
                        </a:rPr>
                        <a:t>13X16</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Badlift</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148354305"/>
                  </a:ext>
                </a:extLst>
              </a:tr>
              <a:tr h="92752">
                <a:tc>
                  <a:txBody>
                    <a:bodyPr/>
                    <a:lstStyle/>
                    <a:p>
                      <a:pPr algn="l" fontAlgn="b"/>
                      <a:r>
                        <a:rPr lang="nl-NL" sz="600" u="none" strike="noStrike">
                          <a:effectLst/>
                        </a:rPr>
                        <a:t>13X17</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Douchewagen/douchebrancard</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328774239"/>
                  </a:ext>
                </a:extLst>
              </a:tr>
              <a:tr h="92752">
                <a:tc>
                  <a:txBody>
                    <a:bodyPr/>
                    <a:lstStyle/>
                    <a:p>
                      <a:pPr algn="l" fontAlgn="b"/>
                      <a:r>
                        <a:rPr lang="nl-NL" sz="600" u="none" strike="noStrike">
                          <a:effectLst/>
                        </a:rPr>
                        <a:t>13X18</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Badplank</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509312271"/>
                  </a:ext>
                </a:extLst>
              </a:tr>
              <a:tr h="110674">
                <a:tc>
                  <a:txBody>
                    <a:bodyPr/>
                    <a:lstStyle/>
                    <a:p>
                      <a:pPr algn="l" fontAlgn="b"/>
                      <a:r>
                        <a:rPr lang="nl-NL" sz="600" u="none" strike="noStrike">
                          <a:effectLst/>
                        </a:rPr>
                        <a:t>13X19</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Douche- en toiletvoorzieningen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Spoelföhninstallatie</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857872303"/>
                  </a:ext>
                </a:extLst>
              </a:tr>
              <a:tr h="92752">
                <a:tc>
                  <a:txBody>
                    <a:bodyPr/>
                    <a:lstStyle/>
                    <a:p>
                      <a:pPr algn="l" fontAlgn="b"/>
                      <a:r>
                        <a:rPr lang="nl-NL" sz="600" u="none" strike="noStrike">
                          <a:effectLst/>
                        </a:rPr>
                        <a:t>13X20</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219604545"/>
                  </a:ext>
                </a:extLst>
              </a:tr>
              <a:tr h="92752">
                <a:tc>
                  <a:txBody>
                    <a:bodyPr/>
                    <a:lstStyle/>
                    <a:p>
                      <a:pPr algn="l" fontAlgn="b"/>
                      <a:r>
                        <a:rPr lang="nl-NL" sz="600" u="none" strike="noStrike">
                          <a:effectLst/>
                        </a:rPr>
                        <a:t>13X21</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Rechte trap</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676240141"/>
                  </a:ext>
                </a:extLst>
              </a:tr>
              <a:tr h="92752">
                <a:tc>
                  <a:txBody>
                    <a:bodyPr/>
                    <a:lstStyle/>
                    <a:p>
                      <a:pPr algn="l" fontAlgn="b"/>
                      <a:r>
                        <a:rPr lang="nl-NL" sz="600" u="none" strike="noStrike">
                          <a:effectLst/>
                        </a:rPr>
                        <a:t>13X22</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1 bocht, muurzijde</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4284619790"/>
                  </a:ext>
                </a:extLst>
              </a:tr>
              <a:tr h="92752">
                <a:tc>
                  <a:txBody>
                    <a:bodyPr/>
                    <a:lstStyle/>
                    <a:p>
                      <a:pPr algn="l" fontAlgn="b"/>
                      <a:r>
                        <a:rPr lang="nl-NL" sz="600" u="none" strike="noStrike">
                          <a:effectLst/>
                        </a:rPr>
                        <a:t>13X23</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1 bocht, spilzijde</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562351298"/>
                  </a:ext>
                </a:extLst>
              </a:tr>
              <a:tr h="92752">
                <a:tc>
                  <a:txBody>
                    <a:bodyPr/>
                    <a:lstStyle/>
                    <a:p>
                      <a:pPr algn="l" fontAlgn="b"/>
                      <a:r>
                        <a:rPr lang="nl-NL" sz="600" u="none" strike="noStrike">
                          <a:effectLst/>
                        </a:rPr>
                        <a:t>13X24</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2 bochten, muurzijde</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711127815"/>
                  </a:ext>
                </a:extLst>
              </a:tr>
              <a:tr h="92752">
                <a:tc>
                  <a:txBody>
                    <a:bodyPr/>
                    <a:lstStyle/>
                    <a:p>
                      <a:pPr algn="l" fontAlgn="b"/>
                      <a:r>
                        <a:rPr lang="nl-NL" sz="600" u="none" strike="noStrike">
                          <a:effectLst/>
                        </a:rPr>
                        <a:t>13X25</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2 bochten, spilzijde</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817684831"/>
                  </a:ext>
                </a:extLst>
              </a:tr>
              <a:tr h="92752">
                <a:tc>
                  <a:txBody>
                    <a:bodyPr/>
                    <a:lstStyle/>
                    <a:p>
                      <a:pPr algn="l" fontAlgn="b"/>
                      <a:r>
                        <a:rPr lang="nl-NL" sz="600" u="none" strike="noStrike">
                          <a:effectLst/>
                        </a:rPr>
                        <a:t>13X26</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Meer dan 2 bochten of 2+ etages</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411345729"/>
                  </a:ext>
                </a:extLst>
              </a:tr>
              <a:tr h="92752">
                <a:tc>
                  <a:txBody>
                    <a:bodyPr/>
                    <a:lstStyle/>
                    <a:p>
                      <a:pPr algn="l" fontAlgn="b"/>
                      <a:r>
                        <a:rPr lang="nl-NL" sz="600" u="none" strike="noStrike">
                          <a:effectLst/>
                        </a:rPr>
                        <a:t>13X27</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Plateaulift</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688984285"/>
                  </a:ext>
                </a:extLst>
              </a:tr>
              <a:tr h="92752">
                <a:tc>
                  <a:txBody>
                    <a:bodyPr/>
                    <a:lstStyle/>
                    <a:p>
                      <a:pPr algn="l" fontAlgn="b"/>
                      <a:r>
                        <a:rPr lang="nl-NL" sz="600" u="none" strike="noStrike">
                          <a:effectLst/>
                        </a:rPr>
                        <a:t>13X28</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Trapliften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Huislift</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406890791"/>
                  </a:ext>
                </a:extLst>
              </a:tr>
              <a:tr h="92752">
                <a:tc>
                  <a:txBody>
                    <a:bodyPr/>
                    <a:lstStyle/>
                    <a:p>
                      <a:pPr algn="l" fontAlgn="b"/>
                      <a:r>
                        <a:rPr lang="nl-NL" sz="600" u="none" strike="noStrike">
                          <a:effectLst/>
                        </a:rPr>
                        <a:t>13X30</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059190766"/>
                  </a:ext>
                </a:extLst>
              </a:tr>
              <a:tr h="92752">
                <a:tc>
                  <a:txBody>
                    <a:bodyPr/>
                    <a:lstStyle/>
                    <a:p>
                      <a:pPr algn="l" fontAlgn="b"/>
                      <a:r>
                        <a:rPr lang="nl-NL" sz="600" u="none" strike="noStrike">
                          <a:effectLst/>
                        </a:rPr>
                        <a:t>13X31</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Deurautomaat Individuele deur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426612883"/>
                  </a:ext>
                </a:extLst>
              </a:tr>
              <a:tr h="92752">
                <a:tc>
                  <a:txBody>
                    <a:bodyPr/>
                    <a:lstStyle/>
                    <a:p>
                      <a:pPr algn="l" fontAlgn="b"/>
                      <a:r>
                        <a:rPr lang="nl-NL" sz="600" u="none" strike="noStrike">
                          <a:effectLst/>
                        </a:rPr>
                        <a:t>13X32</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Deurautomaat Collectieve deur (galerij)</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076872762"/>
                  </a:ext>
                </a:extLst>
              </a:tr>
              <a:tr h="92752">
                <a:tc>
                  <a:txBody>
                    <a:bodyPr/>
                    <a:lstStyle/>
                    <a:p>
                      <a:pPr algn="l" fontAlgn="b"/>
                      <a:r>
                        <a:rPr lang="nl-NL" sz="600" u="none" strike="noStrike">
                          <a:effectLst/>
                        </a:rPr>
                        <a:t>13X33</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Deurautomaat Collectieve deur (centrale toegang)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504761153"/>
                  </a:ext>
                </a:extLst>
              </a:tr>
              <a:tr h="92752">
                <a:tc>
                  <a:txBody>
                    <a:bodyPr/>
                    <a:lstStyle/>
                    <a:p>
                      <a:pPr algn="l" fontAlgn="b"/>
                      <a:r>
                        <a:rPr lang="nl-NL" sz="600" u="none" strike="noStrike">
                          <a:effectLst/>
                        </a:rPr>
                        <a:t>13X34</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Deurautomaat Collectieve deur (overige locaties)</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233986588"/>
                  </a:ext>
                </a:extLst>
              </a:tr>
              <a:tr h="92752">
                <a:tc>
                  <a:txBody>
                    <a:bodyPr/>
                    <a:lstStyle/>
                    <a:p>
                      <a:pPr algn="l" fontAlgn="b"/>
                      <a:r>
                        <a:rPr lang="nl-NL" sz="600" u="none" strike="noStrike">
                          <a:effectLst/>
                        </a:rPr>
                        <a:t>13X35</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Intercom (spraakverbinding)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193386340"/>
                  </a:ext>
                </a:extLst>
              </a:tr>
              <a:tr h="92752">
                <a:tc>
                  <a:txBody>
                    <a:bodyPr/>
                    <a:lstStyle/>
                    <a:p>
                      <a:pPr algn="l" fontAlgn="b"/>
                      <a:r>
                        <a:rPr lang="nl-NL" sz="600" u="none" strike="noStrike">
                          <a:effectLst/>
                        </a:rPr>
                        <a:t>13X36</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Intercom (spraak- en beeldverbinding)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013817177"/>
                  </a:ext>
                </a:extLst>
              </a:tr>
              <a:tr h="92752">
                <a:tc>
                  <a:txBody>
                    <a:bodyPr/>
                    <a:lstStyle/>
                    <a:p>
                      <a:pPr algn="l" fontAlgn="b"/>
                      <a:r>
                        <a:rPr lang="nl-NL" sz="600" u="none" strike="noStrike">
                          <a:effectLst/>
                        </a:rPr>
                        <a:t>13X37</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Elektrische slotontgrendeling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674458771"/>
                  </a:ext>
                </a:extLst>
              </a:tr>
              <a:tr h="92752">
                <a:tc>
                  <a:txBody>
                    <a:bodyPr/>
                    <a:lstStyle/>
                    <a:p>
                      <a:pPr algn="l" fontAlgn="b"/>
                      <a:r>
                        <a:rPr lang="nl-NL" sz="600" u="none" strike="noStrike">
                          <a:effectLst/>
                        </a:rPr>
                        <a:t>13X38</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dirty="0">
                          <a:effectLst/>
                        </a:rPr>
                        <a:t>Deurbediening</a:t>
                      </a:r>
                      <a:endParaRPr lang="nl-NL" sz="600" b="0" i="0" u="none" strike="noStrike" dirty="0">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Elektrisch slot</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18496201"/>
                  </a:ext>
                </a:extLst>
              </a:tr>
              <a:tr h="92752">
                <a:tc>
                  <a:txBody>
                    <a:bodyPr/>
                    <a:lstStyle/>
                    <a:p>
                      <a:pPr algn="l" fontAlgn="b"/>
                      <a:r>
                        <a:rPr lang="nl-NL" sz="600" u="none" strike="noStrike">
                          <a:effectLst/>
                        </a:rPr>
                        <a:t>13X39</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Deurbediening</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Handzender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712797299"/>
                  </a:ext>
                </a:extLst>
              </a:tr>
              <a:tr h="92752">
                <a:tc>
                  <a:txBody>
                    <a:bodyPr/>
                    <a:lstStyle/>
                    <a:p>
                      <a:pPr algn="l" fontAlgn="b"/>
                      <a:r>
                        <a:rPr lang="nl-NL" sz="600" u="none" strike="noStrike">
                          <a:effectLst/>
                        </a:rPr>
                        <a:t>13X40</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Vlonders en opritten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Vlonders en opritten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715372568"/>
                  </a:ext>
                </a:extLst>
              </a:tr>
              <a:tr h="92752">
                <a:tc>
                  <a:txBody>
                    <a:bodyPr/>
                    <a:lstStyle/>
                    <a:p>
                      <a:pPr algn="l" fontAlgn="b"/>
                      <a:r>
                        <a:rPr lang="nl-NL" sz="600" u="none" strike="noStrike">
                          <a:effectLst/>
                        </a:rPr>
                        <a:t>13X41</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Vlonders en opritten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Tussentrede (vlak)</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827633631"/>
                  </a:ext>
                </a:extLst>
              </a:tr>
              <a:tr h="92752">
                <a:tc>
                  <a:txBody>
                    <a:bodyPr/>
                    <a:lstStyle/>
                    <a:p>
                      <a:pPr algn="l" fontAlgn="b"/>
                      <a:r>
                        <a:rPr lang="nl-NL" sz="600" u="none" strike="noStrike">
                          <a:effectLst/>
                        </a:rPr>
                        <a:t>13X42</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Vlonders en opritten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Drempelhulp / schegplaat (helling)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094898224"/>
                  </a:ext>
                </a:extLst>
              </a:tr>
              <a:tr h="92752">
                <a:tc>
                  <a:txBody>
                    <a:bodyPr/>
                    <a:lstStyle/>
                    <a:p>
                      <a:pPr algn="l" fontAlgn="b"/>
                      <a:r>
                        <a:rPr lang="nl-NL" sz="600" u="none" strike="noStrike">
                          <a:effectLst/>
                        </a:rPr>
                        <a:t>13X43</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Vlonders en opritten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 (helling-vlak)</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876574710"/>
                  </a:ext>
                </a:extLst>
              </a:tr>
              <a:tr h="92752">
                <a:tc>
                  <a:txBody>
                    <a:bodyPr/>
                    <a:lstStyle/>
                    <a:p>
                      <a:pPr algn="l" fontAlgn="b"/>
                      <a:r>
                        <a:rPr lang="nl-NL" sz="600" u="none" strike="noStrike">
                          <a:effectLst/>
                        </a:rPr>
                        <a:t>13X44</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Vlonders en opritten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 (helling-vlak-helling)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750597335"/>
                  </a:ext>
                </a:extLst>
              </a:tr>
              <a:tr h="92752">
                <a:tc>
                  <a:txBody>
                    <a:bodyPr/>
                    <a:lstStyle/>
                    <a:p>
                      <a:pPr algn="l" fontAlgn="b"/>
                      <a:r>
                        <a:rPr lang="nl-NL" sz="600" u="none" strike="noStrike">
                          <a:effectLst/>
                        </a:rPr>
                        <a:t>13X45</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Vlonders en opritten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Balkonbevlondering (vlak)</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912173568"/>
                  </a:ext>
                </a:extLst>
              </a:tr>
              <a:tr h="92752">
                <a:tc>
                  <a:txBody>
                    <a:bodyPr/>
                    <a:lstStyle/>
                    <a:p>
                      <a:pPr algn="l" fontAlgn="b"/>
                      <a:r>
                        <a:rPr lang="nl-NL" sz="600" u="none" strike="noStrike">
                          <a:effectLst/>
                        </a:rPr>
                        <a:t>13X50</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Semi-permanente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Semi-permanente woonvoorzieningen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862656772"/>
                  </a:ext>
                </a:extLst>
              </a:tr>
              <a:tr h="92752">
                <a:tc>
                  <a:txBody>
                    <a:bodyPr/>
                    <a:lstStyle/>
                    <a:p>
                      <a:pPr algn="l" fontAlgn="b"/>
                      <a:r>
                        <a:rPr lang="nl-NL" sz="600" u="none" strike="noStrike">
                          <a:effectLst/>
                        </a:rPr>
                        <a:t>13X51</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Semi-permanente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Plafondlift</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1443884805"/>
                  </a:ext>
                </a:extLst>
              </a:tr>
              <a:tr h="92752">
                <a:tc>
                  <a:txBody>
                    <a:bodyPr/>
                    <a:lstStyle/>
                    <a:p>
                      <a:pPr algn="l" fontAlgn="b"/>
                      <a:r>
                        <a:rPr lang="nl-NL" sz="600" u="none" strike="noStrike">
                          <a:effectLst/>
                        </a:rPr>
                        <a:t>13X52</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Semi-permanente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Scootersafe</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860680803"/>
                  </a:ext>
                </a:extLst>
              </a:tr>
              <a:tr h="92752">
                <a:tc>
                  <a:txBody>
                    <a:bodyPr/>
                    <a:lstStyle/>
                    <a:p>
                      <a:pPr algn="l" fontAlgn="b"/>
                      <a:r>
                        <a:rPr lang="nl-NL" sz="600" u="none" strike="noStrike">
                          <a:effectLst/>
                        </a:rPr>
                        <a:t>13X53</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Semi-permanente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Woonunit / zorgunit</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223284074"/>
                  </a:ext>
                </a:extLst>
              </a:tr>
              <a:tr h="92752">
                <a:tc>
                  <a:txBody>
                    <a:bodyPr/>
                    <a:lstStyle/>
                    <a:p>
                      <a:pPr algn="l" fontAlgn="b"/>
                      <a:r>
                        <a:rPr lang="nl-NL" sz="600" u="none" strike="noStrike">
                          <a:effectLst/>
                        </a:rPr>
                        <a:t>13X60</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Onroerende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Onroerende woonvoorzieningen</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919052751"/>
                  </a:ext>
                </a:extLst>
              </a:tr>
              <a:tr h="92752">
                <a:tc>
                  <a:txBody>
                    <a:bodyPr/>
                    <a:lstStyle/>
                    <a:p>
                      <a:pPr algn="l" fontAlgn="b"/>
                      <a:r>
                        <a:rPr lang="nl-NL" sz="600" u="none" strike="noStrike">
                          <a:effectLst/>
                        </a:rPr>
                        <a:t>13X61</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Onroerende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Keuken Nastelbaar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694472507"/>
                  </a:ext>
                </a:extLst>
              </a:tr>
              <a:tr h="92752">
                <a:tc>
                  <a:txBody>
                    <a:bodyPr/>
                    <a:lstStyle/>
                    <a:p>
                      <a:pPr algn="l" fontAlgn="b"/>
                      <a:r>
                        <a:rPr lang="nl-NL" sz="600" u="none" strike="noStrike">
                          <a:effectLst/>
                        </a:rPr>
                        <a:t>13X62</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Onroerende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Keuken Mechanisch of elektrisch verstelbaar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4264591719"/>
                  </a:ext>
                </a:extLst>
              </a:tr>
              <a:tr h="92752">
                <a:tc>
                  <a:txBody>
                    <a:bodyPr/>
                    <a:lstStyle/>
                    <a:p>
                      <a:pPr algn="l" fontAlgn="b"/>
                      <a:r>
                        <a:rPr lang="nl-NL" sz="600" u="none" strike="noStrike">
                          <a:effectLst/>
                        </a:rPr>
                        <a:t>13X95</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Overige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Onderhoud (geen beheerde voorzienig)</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3347214241"/>
                  </a:ext>
                </a:extLst>
              </a:tr>
              <a:tr h="92752">
                <a:tc>
                  <a:txBody>
                    <a:bodyPr/>
                    <a:lstStyle/>
                    <a:p>
                      <a:pPr algn="l" fontAlgn="b"/>
                      <a:r>
                        <a:rPr lang="nl-NL" sz="600" u="none" strike="noStrike">
                          <a:effectLst/>
                        </a:rPr>
                        <a:t>13X96</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Overige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Reparatie (voorziening niet in beheer)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776882024"/>
                  </a:ext>
                </a:extLst>
              </a:tr>
              <a:tr h="92752">
                <a:tc>
                  <a:txBody>
                    <a:bodyPr/>
                    <a:lstStyle/>
                    <a:p>
                      <a:pPr algn="l" fontAlgn="b"/>
                      <a:r>
                        <a:rPr lang="nl-NL" sz="600" u="none" strike="noStrike">
                          <a:effectLst/>
                        </a:rPr>
                        <a:t>13X97</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Overige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Aanpassing (niet afgekocht of niet in beheer)</a:t>
                      </a:r>
                      <a:endParaRPr lang="nl-NL" sz="600" b="0" i="0" u="none" strike="noStrike">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2132129666"/>
                  </a:ext>
                </a:extLst>
              </a:tr>
              <a:tr h="92752">
                <a:tc>
                  <a:txBody>
                    <a:bodyPr/>
                    <a:lstStyle/>
                    <a:p>
                      <a:pPr algn="l" fontAlgn="b"/>
                      <a:r>
                        <a:rPr lang="nl-NL" sz="600" u="none" strike="noStrike">
                          <a:effectLst/>
                        </a:rPr>
                        <a:t>13X99</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a:effectLst/>
                        </a:rPr>
                        <a:t>Overige Woonvoorzieningen</a:t>
                      </a:r>
                      <a:endParaRPr lang="nl-NL" sz="600" b="0" i="0" u="none" strike="noStrike">
                        <a:solidFill>
                          <a:srgbClr val="000000"/>
                        </a:solidFill>
                        <a:effectLst/>
                        <a:latin typeface="Arial" panose="020B0604020202020204" pitchFamily="34" charset="0"/>
                      </a:endParaRPr>
                    </a:p>
                  </a:txBody>
                  <a:tcPr marL="2132" marR="2132" marT="2132" marB="0" anchor="b"/>
                </a:tc>
                <a:tc>
                  <a:txBody>
                    <a:bodyPr/>
                    <a:lstStyle/>
                    <a:p>
                      <a:pPr algn="l" fontAlgn="b"/>
                      <a:r>
                        <a:rPr lang="nl-NL" sz="600" u="none" strike="noStrike" dirty="0">
                          <a:effectLst/>
                        </a:rPr>
                        <a:t>Overige woonvoorziening</a:t>
                      </a:r>
                      <a:endParaRPr lang="nl-NL" sz="600" b="0" i="0" u="none" strike="noStrike" dirty="0">
                        <a:solidFill>
                          <a:srgbClr val="000000"/>
                        </a:solidFill>
                        <a:effectLst/>
                        <a:latin typeface="Arial" panose="020B0604020202020204" pitchFamily="34" charset="0"/>
                      </a:endParaRPr>
                    </a:p>
                  </a:txBody>
                  <a:tcPr marL="2132" marR="2132" marT="2132" marB="0" anchor="b"/>
                </a:tc>
                <a:extLst>
                  <a:ext uri="{0D108BD9-81ED-4DB2-BD59-A6C34878D82A}">
                    <a16:rowId xmlns:a16="http://schemas.microsoft.com/office/drawing/2014/main" val="479871347"/>
                  </a:ext>
                </a:extLst>
              </a:tr>
            </a:tbl>
          </a:graphicData>
        </a:graphic>
      </p:graphicFrame>
    </p:spTree>
    <p:extLst>
      <p:ext uri="{BB962C8B-B14F-4D97-AF65-F5344CB8AC3E}">
        <p14:creationId xmlns:p14="http://schemas.microsoft.com/office/powerpoint/2010/main" val="124696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Wanneer overstappen?</a:t>
            </a:r>
          </a:p>
        </p:txBody>
      </p:sp>
      <p:sp>
        <p:nvSpPr>
          <p:cNvPr id="3" name="Content Placeholder 2"/>
          <p:cNvSpPr>
            <a:spLocks noGrp="1"/>
          </p:cNvSpPr>
          <p:nvPr>
            <p:ph idx="1"/>
          </p:nvPr>
        </p:nvSpPr>
        <p:spPr/>
        <p:txBody>
          <a:bodyPr/>
          <a:lstStyle/>
          <a:p>
            <a:r>
              <a:rPr lang="nl-NL"/>
              <a:t>Bij nieuwe aanbestedingen de nieuwe productcodelijst hanteren en in het bestek meenemen.</a:t>
            </a:r>
          </a:p>
          <a:p>
            <a:r>
              <a:rPr lang="nl-NL"/>
              <a:t>Bij ingang van het nieuwe contract gemeenten en leverancier gelijktijdig overstappen naar de nieuwe productcodelijst</a:t>
            </a:r>
          </a:p>
          <a:p>
            <a:r>
              <a:rPr lang="nl-NL"/>
              <a:t>Tussentijds overstappen kan, mits:</a:t>
            </a:r>
          </a:p>
          <a:p>
            <a:pPr lvl="1"/>
            <a:r>
              <a:rPr lang="nl-NL"/>
              <a:t>Beide partijen dit overeenkomen</a:t>
            </a:r>
          </a:p>
          <a:p>
            <a:pPr lvl="1"/>
            <a:r>
              <a:rPr lang="nl-NL"/>
              <a:t>Dit geen consequenties heeft vanuit het aanbestedingsrecht</a:t>
            </a:r>
          </a:p>
        </p:txBody>
      </p:sp>
      <p:sp>
        <p:nvSpPr>
          <p:cNvPr id="4" name="Slide Number Placeholder 3"/>
          <p:cNvSpPr>
            <a:spLocks noGrp="1"/>
          </p:cNvSpPr>
          <p:nvPr>
            <p:ph type="sldNum" sz="quarter" idx="12"/>
          </p:nvPr>
        </p:nvSpPr>
        <p:spPr/>
        <p:txBody>
          <a:bodyPr/>
          <a:lstStyle/>
          <a:p>
            <a:fld id="{14F1411D-0280-154F-AEAC-4C20B7AA46B2}" type="slidenum">
              <a:rPr lang="nl-NL" smtClean="0"/>
              <a:pPr/>
              <a:t>16</a:t>
            </a:fld>
            <a:endParaRPr lang="nl-NL"/>
          </a:p>
        </p:txBody>
      </p:sp>
    </p:spTree>
    <p:extLst>
      <p:ext uri="{BB962C8B-B14F-4D97-AF65-F5344CB8AC3E}">
        <p14:creationId xmlns:p14="http://schemas.microsoft.com/office/powerpoint/2010/main" val="167253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69067"/>
            <a:ext cx="7200000" cy="720000"/>
          </a:xfrm>
        </p:spPr>
        <p:txBody>
          <a:bodyPr/>
          <a:lstStyle/>
          <a:p>
            <a:r>
              <a:rPr lang="nl-NL" dirty="0" err="1"/>
              <a:t>Aandachstpunten</a:t>
            </a:r>
            <a:r>
              <a:rPr lang="nl-NL" dirty="0"/>
              <a:t> voor toekomstig beheer van de productcodelijst </a:t>
            </a:r>
            <a:endParaRPr lang="nl-NL" dirty="0">
              <a:cs typeface="Calibri"/>
            </a:endParaRPr>
          </a:p>
        </p:txBody>
      </p:sp>
      <p:sp>
        <p:nvSpPr>
          <p:cNvPr id="3" name="Content Placeholder 2"/>
          <p:cNvSpPr>
            <a:spLocks noGrp="1"/>
          </p:cNvSpPr>
          <p:nvPr>
            <p:ph idx="1"/>
          </p:nvPr>
        </p:nvSpPr>
        <p:spPr>
          <a:xfrm>
            <a:off x="540000" y="1162667"/>
            <a:ext cx="7200000" cy="2880000"/>
          </a:xfrm>
        </p:spPr>
        <p:txBody>
          <a:bodyPr/>
          <a:lstStyle/>
          <a:p>
            <a:r>
              <a:rPr lang="nl-NL" sz="1400" dirty="0"/>
              <a:t>Een redactieraad van programma i-Sociaal Domein beoordeelt de reacties op:</a:t>
            </a:r>
          </a:p>
          <a:p>
            <a:pPr marL="522900" lvl="1" indent="-342900">
              <a:buFont typeface="+mj-lt"/>
              <a:buAutoNum type="arabicPeriod"/>
            </a:pPr>
            <a:r>
              <a:rPr lang="nl-NL" sz="1400" dirty="0"/>
              <a:t>Actualiteit: past de productcode bij de ontwikkelingen in het sociaal domein?</a:t>
            </a:r>
          </a:p>
          <a:p>
            <a:pPr marL="522900" lvl="1" indent="-342900">
              <a:buFont typeface="+mj-lt"/>
              <a:buAutoNum type="arabicPeriod"/>
            </a:pPr>
            <a:r>
              <a:rPr lang="nl-NL" sz="1400" dirty="0"/>
              <a:t>Relevantie: kan de productcode worden vertaald naar een bestaande productcode?</a:t>
            </a:r>
          </a:p>
          <a:p>
            <a:pPr marL="522900" lvl="1" indent="-342900">
              <a:buFont typeface="+mj-lt"/>
              <a:buAutoNum type="arabicPeriod"/>
            </a:pPr>
            <a:r>
              <a:rPr lang="nl-NL" sz="1400" dirty="0"/>
              <a:t>Spreiding: wordt de productcode gebruikt door meer dan één gemeente of regio?</a:t>
            </a:r>
          </a:p>
          <a:p>
            <a:pPr marL="522900" lvl="1" indent="-342900">
              <a:buFont typeface="+mj-lt"/>
              <a:buAutoNum type="arabicPeriod"/>
            </a:pPr>
            <a:r>
              <a:rPr lang="nl-NL" sz="1400" dirty="0"/>
              <a:t>Toekomst: is de verwachting dat op termijn meerdere partijen het product gaan hanteren?</a:t>
            </a:r>
          </a:p>
          <a:p>
            <a:r>
              <a:rPr lang="nl-NL" sz="1400" dirty="0"/>
              <a:t>In de redactieraad zullen voor de categorieën 11 t/m 13 in ieder geval een gemeentelijke inkoopadviseur, gemeentelijke consulent en </a:t>
            </a:r>
            <a:r>
              <a:rPr lang="nl-NL" sz="1400" dirty="0" err="1"/>
              <a:t>Firevaned</a:t>
            </a:r>
            <a:r>
              <a:rPr lang="nl-NL" sz="1400" dirty="0"/>
              <a:t> </a:t>
            </a:r>
            <a:r>
              <a:rPr lang="nl-NL" sz="1400"/>
              <a:t>vertegenwoordigd zijn.</a:t>
            </a:r>
            <a:endParaRPr lang="nl-NL" sz="1400" dirty="0"/>
          </a:p>
          <a:p>
            <a:endParaRPr lang="nl-NL" dirty="0"/>
          </a:p>
        </p:txBody>
      </p:sp>
      <p:sp>
        <p:nvSpPr>
          <p:cNvPr id="4" name="Slide Number Placeholder 3"/>
          <p:cNvSpPr>
            <a:spLocks noGrp="1"/>
          </p:cNvSpPr>
          <p:nvPr>
            <p:ph type="sldNum" sz="quarter" idx="12"/>
          </p:nvPr>
        </p:nvSpPr>
        <p:spPr/>
        <p:txBody>
          <a:bodyPr/>
          <a:lstStyle/>
          <a:p>
            <a:fld id="{14F1411D-0280-154F-AEAC-4C20B7AA46B2}" type="slidenum">
              <a:rPr lang="nl-NL" smtClean="0"/>
              <a:pPr/>
              <a:t>17</a:t>
            </a:fld>
            <a:endParaRPr lang="nl-NL"/>
          </a:p>
        </p:txBody>
      </p:sp>
    </p:spTree>
    <p:extLst>
      <p:ext uri="{BB962C8B-B14F-4D97-AF65-F5344CB8AC3E}">
        <p14:creationId xmlns:p14="http://schemas.microsoft.com/office/powerpoint/2010/main" val="315586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0000" y="273286"/>
            <a:ext cx="7200000" cy="720000"/>
          </a:xfrm>
        </p:spPr>
        <p:txBody>
          <a:bodyPr/>
          <a:lstStyle/>
          <a:p>
            <a:r>
              <a:rPr lang="nl-NL"/>
              <a:t>Aanleiding voor het deelproject productcodelijst hulpmiddelen</a:t>
            </a:r>
          </a:p>
        </p:txBody>
      </p:sp>
      <p:sp>
        <p:nvSpPr>
          <p:cNvPr id="7" name="Content Placeholder 6"/>
          <p:cNvSpPr>
            <a:spLocks noGrp="1"/>
          </p:cNvSpPr>
          <p:nvPr>
            <p:ph idx="1"/>
          </p:nvPr>
        </p:nvSpPr>
        <p:spPr>
          <a:xfrm>
            <a:off x="770293" y="1260000"/>
            <a:ext cx="7200000" cy="2880000"/>
          </a:xfrm>
        </p:spPr>
        <p:txBody>
          <a:bodyPr/>
          <a:lstStyle/>
          <a:p>
            <a:pPr marL="179705" indent="-179705"/>
            <a:r>
              <a:rPr lang="nl-NL" dirty="0"/>
              <a:t>Er is een </a:t>
            </a:r>
            <a:r>
              <a:rPr lang="nl-NL" dirty="0">
                <a:hlinkClick r:id="rId2"/>
              </a:rPr>
              <a:t>standaard productcodelijst</a:t>
            </a:r>
            <a:r>
              <a:rPr lang="nl-NL" dirty="0"/>
              <a:t> die gebruikt wordt in het berichtenverkeer </a:t>
            </a:r>
            <a:r>
              <a:rPr lang="nl-NL" dirty="0" err="1"/>
              <a:t>iWmo</a:t>
            </a:r>
            <a:r>
              <a:rPr lang="nl-NL" dirty="0"/>
              <a:t>. Deze indeling sluit aan bij de indeling Iv3, waarop de begroting en jaarrekening van gemeenten is ingericht. </a:t>
            </a:r>
            <a:endParaRPr lang="en-US"/>
          </a:p>
          <a:p>
            <a:pPr marL="179705" indent="-179705"/>
            <a:r>
              <a:rPr lang="nl-NL" dirty="0"/>
              <a:t>In de VNG Handreiking staat een voorbeeld productcodelijst. Deze wordt door een aantal gemeenten al als ‘standaard’ gehanteerd.</a:t>
            </a:r>
            <a:endParaRPr lang="nl-NL" dirty="0">
              <a:cs typeface="Calibri"/>
            </a:endParaRPr>
          </a:p>
          <a:p>
            <a:pPr marL="179705" lvl="0" indent="-179705"/>
            <a:r>
              <a:rPr lang="nl-NL" dirty="0"/>
              <a:t>Gemeenten hebben in hun aanbestedingen en contracten soms een fijnmaziger indeling dan de (standaard)productcodelijst kan ondersteunen.</a:t>
            </a:r>
            <a:endParaRPr lang="nl-NL" dirty="0">
              <a:cs typeface="Calibri"/>
            </a:endParaRPr>
          </a:p>
          <a:p>
            <a:pPr marL="179705" indent="-179705"/>
            <a:endParaRPr lang="nl-NL">
              <a:cs typeface="Calibri" panose="020F0502020204030204"/>
            </a:endParaRPr>
          </a:p>
          <a:p>
            <a:pPr marL="0" indent="0">
              <a:buNone/>
            </a:pPr>
            <a:r>
              <a:rPr lang="nl-NL" dirty="0"/>
              <a:t>Kortom verschillende lijsten!</a:t>
            </a:r>
            <a:endParaRPr lang="nl-NL" dirty="0">
              <a:cs typeface="Calibri"/>
            </a:endParaRPr>
          </a:p>
        </p:txBody>
      </p:sp>
      <p:sp>
        <p:nvSpPr>
          <p:cNvPr id="8" name="Slide Number Placeholder 7"/>
          <p:cNvSpPr>
            <a:spLocks noGrp="1"/>
          </p:cNvSpPr>
          <p:nvPr>
            <p:ph type="sldNum" sz="quarter" idx="12"/>
          </p:nvPr>
        </p:nvSpPr>
        <p:spPr/>
        <p:txBody>
          <a:bodyPr/>
          <a:lstStyle/>
          <a:p>
            <a:fld id="{14F1411D-0280-154F-AEAC-4C20B7AA46B2}" type="slidenum">
              <a:rPr lang="nl-NL" smtClean="0"/>
              <a:pPr/>
              <a:t>2</a:t>
            </a:fld>
            <a:endParaRPr lang="nl-NL"/>
          </a:p>
        </p:txBody>
      </p:sp>
    </p:spTree>
    <p:extLst>
      <p:ext uri="{BB962C8B-B14F-4D97-AF65-F5344CB8AC3E}">
        <p14:creationId xmlns:p14="http://schemas.microsoft.com/office/powerpoint/2010/main" val="184580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00427"/>
            <a:ext cx="7200000" cy="720000"/>
          </a:xfrm>
        </p:spPr>
        <p:txBody>
          <a:bodyPr/>
          <a:lstStyle/>
          <a:p>
            <a:r>
              <a:rPr lang="nl-NL"/>
              <a:t>Wat levert het project op:</a:t>
            </a:r>
          </a:p>
        </p:txBody>
      </p:sp>
      <p:sp>
        <p:nvSpPr>
          <p:cNvPr id="3" name="Content Placeholder 2"/>
          <p:cNvSpPr>
            <a:spLocks noGrp="1"/>
          </p:cNvSpPr>
          <p:nvPr>
            <p:ph idx="1"/>
          </p:nvPr>
        </p:nvSpPr>
        <p:spPr>
          <a:xfrm>
            <a:off x="492587" y="945921"/>
            <a:ext cx="7200000" cy="2880000"/>
          </a:xfrm>
        </p:spPr>
        <p:txBody>
          <a:bodyPr/>
          <a:lstStyle/>
          <a:p>
            <a:pPr marL="0" indent="0">
              <a:buNone/>
            </a:pPr>
            <a:r>
              <a:rPr lang="nl-NL" sz="1400" dirty="0"/>
              <a:t>Eén landelijke uniforme lijst, die ondubbelzinnig de functionele specificatie van het hulpmiddel beschrijft. Een landelijke uniforme lijst biedt voordelen om dat deze kan worden gebruikt:</a:t>
            </a:r>
          </a:p>
          <a:p>
            <a:pPr lvl="0"/>
            <a:r>
              <a:rPr lang="nl-NL" sz="1400" dirty="0"/>
              <a:t>Als hulpmiddel in het aanbestedingsproces, zodat de gemeente aan de aanbieders op een uniforme wijze kan aangeven welke hulpmiddelen de gemeente wil aanbesteden.</a:t>
            </a:r>
          </a:p>
          <a:p>
            <a:pPr lvl="0"/>
            <a:r>
              <a:rPr lang="nl-NL" sz="1400" dirty="0"/>
              <a:t>Tussen gemeente en leverancier de toegewezen/geleverde hulpmiddelen te rubriceren in het financieel administratieve proces (berichtenverkeer). </a:t>
            </a:r>
          </a:p>
          <a:p>
            <a:pPr marL="179705" indent="-179705"/>
            <a:r>
              <a:rPr lang="nl-NL" sz="1400" dirty="0"/>
              <a:t>Bij de wisseling van leveranciers na een aanbesteding. Door gebruik van een uniforme rubricering kan de wisseling eenvoudiger (en dus met minder administratieve lasten) worden uitgevoerd.</a:t>
            </a:r>
            <a:endParaRPr lang="nl-NL" sz="1400" dirty="0">
              <a:cs typeface="Calibri"/>
            </a:endParaRPr>
          </a:p>
          <a:p>
            <a:pPr marL="179705" indent="-179705">
              <a:lnSpc>
                <a:spcPct val="113999"/>
              </a:lnSpc>
            </a:pPr>
            <a:r>
              <a:rPr lang="nl-NL" sz="1400" dirty="0">
                <a:cs typeface="Calibri"/>
              </a:rPr>
              <a:t>Het vergelijkbaar maken van informatie met betrekking tot de levering van hulpmiddelen op landelijk niveau.</a:t>
            </a:r>
          </a:p>
          <a:p>
            <a:pPr marL="0" indent="0">
              <a:lnSpc>
                <a:spcPct val="113999"/>
              </a:lnSpc>
              <a:buNone/>
            </a:pPr>
            <a:endParaRPr lang="nl-NL" sz="1400" dirty="0">
              <a:cs typeface="Calibri"/>
            </a:endParaRPr>
          </a:p>
          <a:p>
            <a:pPr marL="0" indent="0">
              <a:buNone/>
            </a:pPr>
            <a:endParaRPr lang="nl-NL" sz="1200" dirty="0">
              <a:cs typeface="Calibri"/>
            </a:endParaRPr>
          </a:p>
          <a:p>
            <a:endParaRPr lang="nl-NL" sz="1100" dirty="0">
              <a:cs typeface="Calibri" panose="020F0502020204030204"/>
            </a:endParaRPr>
          </a:p>
        </p:txBody>
      </p:sp>
      <p:sp>
        <p:nvSpPr>
          <p:cNvPr id="4" name="Slide Number Placeholder 3"/>
          <p:cNvSpPr>
            <a:spLocks noGrp="1"/>
          </p:cNvSpPr>
          <p:nvPr>
            <p:ph type="sldNum" sz="quarter" idx="12"/>
          </p:nvPr>
        </p:nvSpPr>
        <p:spPr/>
        <p:txBody>
          <a:bodyPr/>
          <a:lstStyle/>
          <a:p>
            <a:fld id="{14F1411D-0280-154F-AEAC-4C20B7AA46B2}" type="slidenum">
              <a:rPr lang="nl-NL" smtClean="0"/>
              <a:pPr/>
              <a:t>3</a:t>
            </a:fld>
            <a:endParaRPr lang="nl-NL"/>
          </a:p>
        </p:txBody>
      </p:sp>
    </p:spTree>
    <p:extLst>
      <p:ext uri="{BB962C8B-B14F-4D97-AF65-F5344CB8AC3E}">
        <p14:creationId xmlns:p14="http://schemas.microsoft.com/office/powerpoint/2010/main" val="93363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Deelnemers in het deelproject</a:t>
            </a:r>
          </a:p>
        </p:txBody>
      </p:sp>
      <p:sp>
        <p:nvSpPr>
          <p:cNvPr id="3" name="Content Placeholder 2"/>
          <p:cNvSpPr>
            <a:spLocks noGrp="1"/>
          </p:cNvSpPr>
          <p:nvPr>
            <p:ph idx="1"/>
          </p:nvPr>
        </p:nvSpPr>
        <p:spPr>
          <a:xfrm>
            <a:off x="540000" y="1080829"/>
            <a:ext cx="7200000" cy="2880000"/>
          </a:xfrm>
        </p:spPr>
        <p:txBody>
          <a:bodyPr/>
          <a:lstStyle/>
          <a:p>
            <a:r>
              <a:rPr lang="nl-NL"/>
              <a:t>Gemeentelijke inkoopadviseur</a:t>
            </a:r>
          </a:p>
          <a:p>
            <a:r>
              <a:rPr lang="nl-NL"/>
              <a:t>Gemeentelijke consulenten</a:t>
            </a:r>
          </a:p>
          <a:p>
            <a:r>
              <a:rPr lang="nl-NL"/>
              <a:t>Gemeentelijke backoffice/data-specialist</a:t>
            </a:r>
          </a:p>
          <a:p>
            <a:r>
              <a:rPr lang="nl-NL"/>
              <a:t>Hulpmiddelen leveranciers, vertegenwoordigd door </a:t>
            </a:r>
            <a:r>
              <a:rPr lang="nl-NL" err="1"/>
              <a:t>Firevaned</a:t>
            </a:r>
            <a:endParaRPr lang="nl-NL"/>
          </a:p>
          <a:p>
            <a:r>
              <a:rPr lang="nl-NL"/>
              <a:t>Zorginstituut</a:t>
            </a:r>
          </a:p>
          <a:p>
            <a:r>
              <a:rPr lang="nl-NL"/>
              <a:t>Ketenbureau i-Sociaal Domein (regie)</a:t>
            </a:r>
          </a:p>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pPr/>
              <a:t>4</a:t>
            </a:fld>
            <a:endParaRPr lang="nl-NL"/>
          </a:p>
        </p:txBody>
      </p:sp>
    </p:spTree>
    <p:extLst>
      <p:ext uri="{BB962C8B-B14F-4D97-AF65-F5344CB8AC3E}">
        <p14:creationId xmlns:p14="http://schemas.microsoft.com/office/powerpoint/2010/main" val="223382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79" y="295071"/>
            <a:ext cx="7200000" cy="720000"/>
          </a:xfrm>
        </p:spPr>
        <p:txBody>
          <a:bodyPr/>
          <a:lstStyle/>
          <a:p>
            <a:r>
              <a:rPr lang="nl-NL"/>
              <a:t>Gevolgde aanpak</a:t>
            </a:r>
          </a:p>
        </p:txBody>
      </p:sp>
      <p:sp>
        <p:nvSpPr>
          <p:cNvPr id="3" name="Content Placeholder 2"/>
          <p:cNvSpPr>
            <a:spLocks noGrp="1"/>
          </p:cNvSpPr>
          <p:nvPr>
            <p:ph idx="1"/>
          </p:nvPr>
        </p:nvSpPr>
        <p:spPr>
          <a:xfrm>
            <a:off x="499179" y="864096"/>
            <a:ext cx="7200000" cy="2880000"/>
          </a:xfrm>
        </p:spPr>
        <p:txBody>
          <a:bodyPr/>
          <a:lstStyle/>
          <a:p>
            <a:pPr marL="179705" indent="-179705"/>
            <a:r>
              <a:rPr lang="nl-NL"/>
              <a:t>Onderzoek beperkt zich tot de WMO hoofdcategorieën 11, 12 en 13.</a:t>
            </a:r>
            <a:endParaRPr lang="en-US"/>
          </a:p>
          <a:p>
            <a:pPr marL="179705" indent="-179705"/>
            <a:r>
              <a:rPr lang="nl-NL"/>
              <a:t>Inventarisatie bestaande methodieken:</a:t>
            </a:r>
            <a:endParaRPr lang="nl-NL">
              <a:cs typeface="Calibri" panose="020F0502020204030204"/>
            </a:endParaRPr>
          </a:p>
          <a:p>
            <a:pPr marL="539750" lvl="2" indent="-179705"/>
            <a:r>
              <a:rPr lang="nl-NL"/>
              <a:t>ISO 9999 standaard</a:t>
            </a:r>
            <a:endParaRPr lang="nl-NL">
              <a:cs typeface="Calibri" panose="020F0502020204030204"/>
            </a:endParaRPr>
          </a:p>
          <a:p>
            <a:pPr marL="539750" lvl="2" indent="-179705"/>
            <a:r>
              <a:rPr lang="nl-NL"/>
              <a:t>GPH methode in de </a:t>
            </a:r>
            <a:r>
              <a:rPr lang="nl-NL" err="1"/>
              <a:t>Wlz</a:t>
            </a:r>
            <a:endParaRPr lang="nl-NL">
              <a:cs typeface="Calibri" panose="020F0502020204030204"/>
            </a:endParaRPr>
          </a:p>
          <a:p>
            <a:pPr marL="539750" lvl="2" indent="-179705"/>
            <a:r>
              <a:rPr lang="nl-NL"/>
              <a:t>Inventarisatie uit door gemeenten gehanteerde bestekken in inkoopcontracten</a:t>
            </a:r>
            <a:endParaRPr lang="nl-NL">
              <a:cs typeface="Calibri" panose="020F0502020204030204"/>
            </a:endParaRPr>
          </a:p>
          <a:p>
            <a:pPr marL="539750" lvl="2" indent="-179705"/>
            <a:r>
              <a:rPr lang="nl-NL"/>
              <a:t>VNG Handreiking Inkoop van hulpmiddelen</a:t>
            </a:r>
            <a:endParaRPr lang="nl-NL">
              <a:cs typeface="Calibri" panose="020F0502020204030204"/>
            </a:endParaRPr>
          </a:p>
          <a:p>
            <a:pPr marL="539750" lvl="2" indent="-179705"/>
            <a:r>
              <a:rPr lang="nl-NL"/>
              <a:t>Bestaande productcodelijst </a:t>
            </a:r>
            <a:r>
              <a:rPr lang="nl-NL" err="1"/>
              <a:t>iWmo</a:t>
            </a:r>
            <a:endParaRPr lang="nl-NL">
              <a:cs typeface="Calibri" panose="020F0502020204030204"/>
            </a:endParaRPr>
          </a:p>
          <a:p>
            <a:pPr marL="179705" indent="-179705"/>
            <a:r>
              <a:rPr lang="nl-NL"/>
              <a:t>Deze gecombineerd om overlap en tekorten te identificeren</a:t>
            </a:r>
            <a:endParaRPr lang="nl-NL">
              <a:cs typeface="Calibri" panose="020F0502020204030204"/>
            </a:endParaRPr>
          </a:p>
          <a:p>
            <a:pPr marL="179705" indent="-179705"/>
            <a:r>
              <a:rPr lang="nl-NL"/>
              <a:t>In groepsverband besproken en aangevuld op ontbrekende categorieën </a:t>
            </a:r>
            <a:endParaRPr lang="nl-NL">
              <a:cs typeface="Calibri" panose="020F0502020204030204"/>
            </a:endParaRPr>
          </a:p>
          <a:p>
            <a:pPr marL="179705" indent="-179705">
              <a:lnSpc>
                <a:spcPct val="113999"/>
              </a:lnSpc>
            </a:pPr>
            <a:r>
              <a:rPr lang="nl-NL">
                <a:cs typeface="Calibri" panose="020F0502020204030204"/>
              </a:rPr>
              <a:t>Getoetst in het overkoepelende project</a:t>
            </a:r>
          </a:p>
          <a:p>
            <a:pPr marL="359410" lvl="1" indent="-179705"/>
            <a:endParaRPr lang="nl-NL">
              <a:cs typeface="Calibri" panose="020F0502020204030204"/>
            </a:endParaRPr>
          </a:p>
        </p:txBody>
      </p:sp>
      <p:sp>
        <p:nvSpPr>
          <p:cNvPr id="4" name="Slide Number Placeholder 3"/>
          <p:cNvSpPr>
            <a:spLocks noGrp="1"/>
          </p:cNvSpPr>
          <p:nvPr>
            <p:ph type="sldNum" sz="quarter" idx="12"/>
          </p:nvPr>
        </p:nvSpPr>
        <p:spPr/>
        <p:txBody>
          <a:bodyPr/>
          <a:lstStyle/>
          <a:p>
            <a:fld id="{14F1411D-0280-154F-AEAC-4C20B7AA46B2}" type="slidenum">
              <a:rPr lang="nl-NL" smtClean="0"/>
              <a:pPr/>
              <a:t>5</a:t>
            </a:fld>
            <a:endParaRPr lang="nl-NL"/>
          </a:p>
        </p:txBody>
      </p:sp>
    </p:spTree>
    <p:extLst>
      <p:ext uri="{BB962C8B-B14F-4D97-AF65-F5344CB8AC3E}">
        <p14:creationId xmlns:p14="http://schemas.microsoft.com/office/powerpoint/2010/main" val="31907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95254"/>
            <a:ext cx="7200000" cy="720000"/>
          </a:xfrm>
        </p:spPr>
        <p:txBody>
          <a:bodyPr/>
          <a:lstStyle/>
          <a:p>
            <a:r>
              <a:rPr lang="nl-NL"/>
              <a:t>Uitgangspunten nieuwe productcodelijst</a:t>
            </a:r>
          </a:p>
        </p:txBody>
      </p:sp>
      <p:sp>
        <p:nvSpPr>
          <p:cNvPr id="3" name="Content Placeholder 2"/>
          <p:cNvSpPr>
            <a:spLocks noGrp="1"/>
          </p:cNvSpPr>
          <p:nvPr>
            <p:ph idx="1"/>
          </p:nvPr>
        </p:nvSpPr>
        <p:spPr>
          <a:xfrm>
            <a:off x="540000" y="1000107"/>
            <a:ext cx="7200000" cy="2880000"/>
          </a:xfrm>
        </p:spPr>
        <p:txBody>
          <a:bodyPr/>
          <a:lstStyle/>
          <a:p>
            <a:pPr marL="179705" indent="-179705" fontAlgn="base"/>
            <a:r>
              <a:rPr lang="nl-NL" sz="1400" dirty="0"/>
              <a:t>De lijst is voorzien van een specifiek eisenpakket per product. </a:t>
            </a:r>
            <a:endParaRPr lang="nl-NL" sz="1400" dirty="0">
              <a:cs typeface="Calibri"/>
            </a:endParaRPr>
          </a:p>
          <a:p>
            <a:pPr marL="179705" indent="-179705" fontAlgn="base"/>
            <a:r>
              <a:rPr lang="nl-NL" sz="1400" dirty="0"/>
              <a:t>Elk product is zodanig gecodeerd dat het toepasbaar is in het berichtenverkeer, voor zowel de toewijzing als de declaratie. </a:t>
            </a:r>
            <a:endParaRPr lang="nl-NL" sz="1400" dirty="0">
              <a:cs typeface="Calibri"/>
            </a:endParaRPr>
          </a:p>
          <a:p>
            <a:pPr marL="179705" indent="-179705" fontAlgn="base"/>
            <a:r>
              <a:rPr lang="nl-NL" sz="1400" dirty="0"/>
              <a:t>De lijst geeft inzicht in het toepasselijke </a:t>
            </a:r>
            <a:r>
              <a:rPr lang="nl-NL" sz="1400" dirty="0" err="1"/>
              <a:t>BTW-tarief</a:t>
            </a:r>
            <a:r>
              <a:rPr lang="nl-NL" sz="1400" dirty="0"/>
              <a:t> per voorziening.   </a:t>
            </a:r>
            <a:endParaRPr lang="nl-NL" sz="1400" dirty="0">
              <a:cs typeface="Calibri"/>
            </a:endParaRPr>
          </a:p>
          <a:p>
            <a:pPr marL="179705" indent="-179705" fontAlgn="base"/>
            <a:r>
              <a:rPr lang="nl-NL" sz="1400" dirty="0"/>
              <a:t>De lijst kan worden gebruikt voor zowel het berichtenverkeer als productencodelijst voor toekomstige aanbestedingen. </a:t>
            </a:r>
            <a:endParaRPr lang="nl-NL" sz="1400" dirty="0">
              <a:cs typeface="Calibri"/>
            </a:endParaRPr>
          </a:p>
          <a:p>
            <a:pPr marL="179705" indent="-179705" fontAlgn="base"/>
            <a:r>
              <a:rPr lang="nl-NL" sz="1400" dirty="0"/>
              <a:t>De productcode bevat geen declaratie elementen</a:t>
            </a:r>
            <a:endParaRPr lang="nl-NL" sz="1400" dirty="0">
              <a:cs typeface="Calibri"/>
            </a:endParaRPr>
          </a:p>
          <a:p>
            <a:pPr marL="179705" indent="-179705" fontAlgn="base"/>
            <a:r>
              <a:rPr lang="nl-NL" sz="1400" dirty="0"/>
              <a:t>Er wordt vastgehouden aan de categorie-indeling zoals deze in de productcategorieën 11 (rolvoorzieningen), 12 (vervoersvoorzieningen) en 13 (woonvoorzieningen) al is vastgelegd in de i-standaarden.</a:t>
            </a:r>
            <a:endParaRPr lang="nl-NL" sz="1400" dirty="0">
              <a:cs typeface="Calibri"/>
            </a:endParaRPr>
          </a:p>
          <a:p>
            <a:pPr marL="179705" indent="-179705" fontAlgn="base"/>
            <a:endParaRPr lang="nl-NL" sz="1100" dirty="0">
              <a:cs typeface="Calibri" panose="020F0502020204030204"/>
            </a:endParaRPr>
          </a:p>
          <a:p>
            <a:pPr marL="179705" indent="-179705" fontAlgn="base"/>
            <a:endParaRPr lang="nl-NL" dirty="0">
              <a:cs typeface="Calibri" panose="020F0502020204030204"/>
            </a:endParaRPr>
          </a:p>
        </p:txBody>
      </p:sp>
      <p:sp>
        <p:nvSpPr>
          <p:cNvPr id="4" name="Slide Number Placeholder 3"/>
          <p:cNvSpPr>
            <a:spLocks noGrp="1"/>
          </p:cNvSpPr>
          <p:nvPr>
            <p:ph type="sldNum" sz="quarter" idx="12"/>
          </p:nvPr>
        </p:nvSpPr>
        <p:spPr/>
        <p:txBody>
          <a:bodyPr/>
          <a:lstStyle/>
          <a:p>
            <a:fld id="{14F1411D-0280-154F-AEAC-4C20B7AA46B2}" type="slidenum">
              <a:rPr lang="nl-NL" smtClean="0"/>
              <a:pPr/>
              <a:t>6</a:t>
            </a:fld>
            <a:endParaRPr lang="nl-NL"/>
          </a:p>
        </p:txBody>
      </p:sp>
    </p:spTree>
    <p:extLst>
      <p:ext uri="{BB962C8B-B14F-4D97-AF65-F5344CB8AC3E}">
        <p14:creationId xmlns:p14="http://schemas.microsoft.com/office/powerpoint/2010/main" val="211217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47840"/>
            <a:ext cx="7200000" cy="720000"/>
          </a:xfrm>
        </p:spPr>
        <p:txBody>
          <a:bodyPr/>
          <a:lstStyle/>
          <a:p>
            <a:r>
              <a:rPr lang="nl-NL"/>
              <a:t>Gemaakte keuzes</a:t>
            </a:r>
          </a:p>
        </p:txBody>
      </p:sp>
      <p:sp>
        <p:nvSpPr>
          <p:cNvPr id="3" name="Content Placeholder 2"/>
          <p:cNvSpPr>
            <a:spLocks noGrp="1"/>
          </p:cNvSpPr>
          <p:nvPr>
            <p:ph idx="1"/>
          </p:nvPr>
        </p:nvSpPr>
        <p:spPr>
          <a:xfrm>
            <a:off x="540000" y="1067840"/>
            <a:ext cx="7200000" cy="2880000"/>
          </a:xfrm>
        </p:spPr>
        <p:txBody>
          <a:bodyPr/>
          <a:lstStyle/>
          <a:p>
            <a:pPr lvl="1"/>
            <a:r>
              <a:rPr lang="nl-NL" sz="1100" b="1" dirty="0"/>
              <a:t>Tussenletter:</a:t>
            </a:r>
            <a:r>
              <a:rPr lang="nl-NL" sz="1100" dirty="0"/>
              <a:t> Met de tussenletter wordt de leesbaarheid van de productcode verhoogd. Voor de tussenletter is de X gekozen omdat deze letter nog niet gebruik wordt in de landelijke productcodelijst en deze letter het minst in gebruik is bij gemeenten die eigen bedachte productcodes hanteren. </a:t>
            </a:r>
          </a:p>
          <a:p>
            <a:pPr lvl="1"/>
            <a:endParaRPr lang="nl-NL" sz="1100" dirty="0"/>
          </a:p>
          <a:p>
            <a:pPr lvl="1"/>
            <a:r>
              <a:rPr lang="nl-NL" sz="1100" b="1" dirty="0"/>
              <a:t>Hoofdgroep:</a:t>
            </a:r>
            <a:r>
              <a:rPr lang="nl-NL" sz="1100" dirty="0"/>
              <a:t> Onder de productcategorie wordt ingedeeld in hoofdgroepen (0 t/m 8). Er kunnen dus per productcategorie 9 hoofdgroepen worden onderscheiden. In het huidige indelingsvoorstel zijn er voor elke productcategorie 7 hoofdgroepen in gebruik en 2 gereserveerd voor toekomstig gebruik.</a:t>
            </a:r>
          </a:p>
          <a:p>
            <a:pPr marL="360000" lvl="2" indent="0">
              <a:buNone/>
            </a:pPr>
            <a:r>
              <a:rPr lang="nl-NL" sz="1100" dirty="0"/>
              <a:t>Hoofdgroep 9 is in elke categorie bestemd voor de overige voorzieningen, om ook de ontbrekende 2 tot 3% van de voorzieningen welke niet in een standaardproductcode passen te kunnen coderen.</a:t>
            </a:r>
          </a:p>
          <a:p>
            <a:pPr marL="360000" lvl="2" indent="0">
              <a:buNone/>
            </a:pPr>
            <a:endParaRPr lang="nl-NL" sz="1100" dirty="0"/>
          </a:p>
          <a:p>
            <a:pPr lvl="1"/>
            <a:r>
              <a:rPr lang="nl-NL" sz="1100" b="1" dirty="0"/>
              <a:t>Volgnummer:</a:t>
            </a:r>
            <a:r>
              <a:rPr lang="nl-NL" sz="1100" dirty="0"/>
              <a:t> Het laatste niveau betreft een volgnummer binnen de productcategorie + hoofdgroep. Als eerste volgnummer wordt 1 gebruikt, ten hoogste 9. Dit resulteert dus in maximaal 9 variaties binnen elke hoofdgroep. (wanneer ook letters worden gebruikt kan het totale aantal worden uitgebreid tot maximaal 35)</a:t>
            </a:r>
          </a:p>
          <a:p>
            <a:pPr marL="360000" lvl="2" indent="0">
              <a:buNone/>
            </a:pPr>
            <a:r>
              <a:rPr lang="nl-NL" sz="1100" dirty="0"/>
              <a:t>Het volgnummer 0 wordt gebruikt als een generieke code voor de hele hoofdgroep. Dit is met name van belang wanneer aan de leverancier een niet-specifieke opdracht wordt gegeven. De omschrijving van deze generieke voorzieningen is gelijk aan de beschrijving van de hoofdgroep.</a:t>
            </a:r>
          </a:p>
          <a:p>
            <a:pPr lvl="1"/>
            <a:endParaRPr lang="nl-NL" sz="1100" dirty="0"/>
          </a:p>
          <a:p>
            <a:endParaRPr lang="nl-NL" sz="1100" dirty="0"/>
          </a:p>
        </p:txBody>
      </p:sp>
      <p:sp>
        <p:nvSpPr>
          <p:cNvPr id="4" name="Slide Number Placeholder 3"/>
          <p:cNvSpPr>
            <a:spLocks noGrp="1"/>
          </p:cNvSpPr>
          <p:nvPr>
            <p:ph type="sldNum" sz="quarter" idx="12"/>
          </p:nvPr>
        </p:nvSpPr>
        <p:spPr/>
        <p:txBody>
          <a:bodyPr/>
          <a:lstStyle/>
          <a:p>
            <a:fld id="{14F1411D-0280-154F-AEAC-4C20B7AA46B2}" type="slidenum">
              <a:rPr lang="nl-NL" smtClean="0"/>
              <a:pPr/>
              <a:t>7</a:t>
            </a:fld>
            <a:endParaRPr lang="nl-NL"/>
          </a:p>
        </p:txBody>
      </p:sp>
    </p:spTree>
    <p:extLst>
      <p:ext uri="{BB962C8B-B14F-4D97-AF65-F5344CB8AC3E}">
        <p14:creationId xmlns:p14="http://schemas.microsoft.com/office/powerpoint/2010/main" val="181985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47840"/>
            <a:ext cx="7200000" cy="720000"/>
          </a:xfrm>
        </p:spPr>
        <p:txBody>
          <a:bodyPr/>
          <a:lstStyle/>
          <a:p>
            <a:r>
              <a:rPr lang="nl-NL"/>
              <a:t>Gemaakte keuzes (uitzonderingen)</a:t>
            </a:r>
          </a:p>
        </p:txBody>
      </p:sp>
      <p:sp>
        <p:nvSpPr>
          <p:cNvPr id="3" name="Content Placeholder 2"/>
          <p:cNvSpPr>
            <a:spLocks noGrp="1"/>
          </p:cNvSpPr>
          <p:nvPr>
            <p:ph idx="1"/>
          </p:nvPr>
        </p:nvSpPr>
        <p:spPr>
          <a:xfrm>
            <a:off x="540000" y="1067840"/>
            <a:ext cx="7200000" cy="2880000"/>
          </a:xfrm>
        </p:spPr>
        <p:txBody>
          <a:bodyPr/>
          <a:lstStyle/>
          <a:p>
            <a:pPr marL="180000" lvl="1" indent="0">
              <a:buNone/>
            </a:pPr>
            <a:r>
              <a:rPr lang="nl-NL" sz="1100" b="1" dirty="0"/>
              <a:t>Hoofdgroep 9:</a:t>
            </a:r>
          </a:p>
          <a:p>
            <a:pPr lvl="1"/>
            <a:r>
              <a:rPr lang="nl-NL" sz="1100" dirty="0"/>
              <a:t>In hoofdgroep 9 wordt volgnummer 9 gebruikt voor overige voorzieningen. Hierin wordt geen onderscheid gemaakt naar </a:t>
            </a:r>
            <a:r>
              <a:rPr lang="nl-NL" sz="1100" dirty="0" err="1"/>
              <a:t>BTW-tarief</a:t>
            </a:r>
            <a:r>
              <a:rPr lang="nl-NL" sz="1100" dirty="0"/>
              <a:t>, omdat deze voorziening altijd op offertebasis wordt toegekend. Op de offerte wordt het </a:t>
            </a:r>
            <a:r>
              <a:rPr lang="nl-NL" sz="1100" dirty="0" err="1"/>
              <a:t>BTW-tarief</a:t>
            </a:r>
            <a:r>
              <a:rPr lang="nl-NL" sz="1100" dirty="0"/>
              <a:t> gespecificeerd, dus de </a:t>
            </a:r>
            <a:r>
              <a:rPr lang="nl-NL" sz="1100" dirty="0" err="1"/>
              <a:t>Wmo</a:t>
            </a:r>
            <a:r>
              <a:rPr lang="nl-NL" sz="1100" dirty="0"/>
              <a:t>-consulent hoeft hier in de toewijzing geen onderscheid in te maken. Dit vermindert de kans op fouten en ontlast de </a:t>
            </a:r>
            <a:r>
              <a:rPr lang="nl-NL" sz="1100" dirty="0" err="1"/>
              <a:t>Wmo</a:t>
            </a:r>
            <a:r>
              <a:rPr lang="nl-NL" sz="1100" dirty="0"/>
              <a:t>-consulent.</a:t>
            </a:r>
          </a:p>
          <a:p>
            <a:pPr lvl="1"/>
            <a:r>
              <a:rPr lang="nl-NL" sz="1100" dirty="0"/>
              <a:t>In hoofdgroep 9 worden ook 3 volgnummers (5, 6 en 7) gebruikt voor overige zaken welke niet in een productcode vallen. Denk dan aan onderhoud, reparatie of aanpassing aan voorzieningen welke niet in gemeentelijk beheer zijn. Bijvoorbeeld als een cliënt vanuit een </a:t>
            </a:r>
            <a:r>
              <a:rPr lang="nl-NL" sz="1100" dirty="0" err="1"/>
              <a:t>pgb</a:t>
            </a:r>
            <a:r>
              <a:rPr lang="nl-NL" sz="1100" dirty="0"/>
              <a:t> of eigen middelen een voorziening heeft gekocht, maar reparatie, onderhoud of aanpassing wel voor rekening van de gemeente komt.</a:t>
            </a:r>
          </a:p>
          <a:p>
            <a:pPr marL="180000" lvl="1" indent="0">
              <a:buNone/>
            </a:pPr>
            <a:r>
              <a:rPr lang="nl-NL" sz="1100" b="1" dirty="0"/>
              <a:t>Categorie 13:</a:t>
            </a:r>
          </a:p>
          <a:p>
            <a:pPr lvl="1"/>
            <a:r>
              <a:rPr lang="nl-NL" sz="1100" dirty="0"/>
              <a:t>In categorie 13 (woonvoorzieningen) zijn een aantal te onderscheiden producten opgenomen. Hierin wordt verondersteld dat niet elke (lokale) aannemer zal aansluiten op het berichtenverkeer. Het afhandelen van maatwerk-aanpassingen (zoals verbouwingen van badkamers bouwkundige aanpassingen) valt dus buiten de scope van deze lijst en dit project. Alle voorzieningen welke wél als standaard aanpassingen zijn aan te merken zijn wel opgenomen in de lijst.</a:t>
            </a:r>
          </a:p>
          <a:p>
            <a:pPr lvl="1"/>
            <a:endParaRPr lang="nl-NL" sz="1100" dirty="0"/>
          </a:p>
          <a:p>
            <a:endParaRPr lang="nl-NL" sz="1100" dirty="0"/>
          </a:p>
        </p:txBody>
      </p:sp>
      <p:sp>
        <p:nvSpPr>
          <p:cNvPr id="4" name="Slide Number Placeholder 3"/>
          <p:cNvSpPr>
            <a:spLocks noGrp="1"/>
          </p:cNvSpPr>
          <p:nvPr>
            <p:ph type="sldNum" sz="quarter" idx="12"/>
          </p:nvPr>
        </p:nvSpPr>
        <p:spPr/>
        <p:txBody>
          <a:bodyPr/>
          <a:lstStyle/>
          <a:p>
            <a:fld id="{14F1411D-0280-154F-AEAC-4C20B7AA46B2}" type="slidenum">
              <a:rPr lang="nl-NL" smtClean="0"/>
              <a:pPr/>
              <a:t>8</a:t>
            </a:fld>
            <a:endParaRPr lang="nl-NL"/>
          </a:p>
        </p:txBody>
      </p:sp>
    </p:spTree>
    <p:extLst>
      <p:ext uri="{BB962C8B-B14F-4D97-AF65-F5344CB8AC3E}">
        <p14:creationId xmlns:p14="http://schemas.microsoft.com/office/powerpoint/2010/main" val="314270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Opbouw productcodering</a:t>
            </a:r>
          </a:p>
        </p:txBody>
      </p:sp>
      <p:sp>
        <p:nvSpPr>
          <p:cNvPr id="3" name="Content Placeholder 2"/>
          <p:cNvSpPr>
            <a:spLocks noGrp="1"/>
          </p:cNvSpPr>
          <p:nvPr>
            <p:ph idx="1"/>
          </p:nvPr>
        </p:nvSpPr>
        <p:spPr>
          <a:xfrm>
            <a:off x="540000" y="1109054"/>
            <a:ext cx="7200000" cy="2880000"/>
          </a:xfrm>
        </p:spPr>
        <p:txBody>
          <a:bodyPr/>
          <a:lstStyle/>
          <a:p>
            <a:r>
              <a:rPr lang="nl-NL" sz="1400" b="1" dirty="0"/>
              <a:t>Categorie: </a:t>
            </a:r>
          </a:p>
          <a:p>
            <a:pPr lvl="1"/>
            <a:r>
              <a:rPr lang="nl-NL" sz="1400" dirty="0"/>
              <a:t>11: Rolvoorzieningen</a:t>
            </a:r>
          </a:p>
          <a:p>
            <a:pPr lvl="1"/>
            <a:r>
              <a:rPr lang="nl-NL" sz="1400" dirty="0"/>
              <a:t>12: Vervoersvoorzieningen</a:t>
            </a:r>
          </a:p>
          <a:p>
            <a:pPr lvl="1"/>
            <a:r>
              <a:rPr lang="nl-NL" sz="1400" dirty="0"/>
              <a:t>13: Woonvoorzieningen</a:t>
            </a:r>
          </a:p>
          <a:p>
            <a:r>
              <a:rPr lang="nl-NL" sz="1400" b="1" dirty="0"/>
              <a:t>Tussenletter</a:t>
            </a:r>
            <a:r>
              <a:rPr lang="nl-NL" sz="1400" dirty="0"/>
              <a:t>: </a:t>
            </a:r>
          </a:p>
          <a:p>
            <a:pPr lvl="1"/>
            <a:r>
              <a:rPr lang="nl-NL" sz="1400" dirty="0"/>
              <a:t>X voor hulpmiddelen</a:t>
            </a:r>
          </a:p>
          <a:p>
            <a:r>
              <a:rPr lang="nl-NL" sz="1400" b="1" dirty="0"/>
              <a:t>Hoofdgroep (0 t/m Z ):</a:t>
            </a:r>
          </a:p>
          <a:p>
            <a:pPr lvl="1"/>
            <a:r>
              <a:rPr lang="nl-NL" sz="1400" dirty="0"/>
              <a:t>Globale verdeling in hoofdgroepen, </a:t>
            </a:r>
          </a:p>
          <a:p>
            <a:pPr lvl="1"/>
            <a:r>
              <a:rPr lang="nl-NL" sz="1400" dirty="0"/>
              <a:t>Dit niveau is bruikbaar voor o.a. aanbestedingen</a:t>
            </a:r>
          </a:p>
          <a:p>
            <a:pPr lvl="1"/>
            <a:r>
              <a:rPr lang="nl-NL" sz="1400" dirty="0"/>
              <a:t>Hoofdgroep 9 is gereserveerd voor ontbrekende overige voorzieningen</a:t>
            </a:r>
          </a:p>
          <a:p>
            <a:r>
              <a:rPr lang="nl-NL" sz="1400" b="1" dirty="0"/>
              <a:t>Volgnummer: (0 t/m Z ):</a:t>
            </a:r>
          </a:p>
          <a:p>
            <a:pPr lvl="1"/>
            <a:r>
              <a:rPr lang="nl-NL" sz="1400" dirty="0"/>
              <a:t>Detail indeling binnen de hoofdgroep</a:t>
            </a:r>
          </a:p>
          <a:p>
            <a:pPr lvl="1"/>
            <a:r>
              <a:rPr lang="nl-NL" sz="1400" dirty="0"/>
              <a:t>Volgnummer 0 gereserveerd voor een ‘niet-specifieke’ opdracht aan de leverancier</a:t>
            </a:r>
          </a:p>
          <a:p>
            <a:pPr lvl="1"/>
            <a:endParaRPr lang="nl-NL" sz="1400" dirty="0"/>
          </a:p>
        </p:txBody>
      </p:sp>
      <p:sp>
        <p:nvSpPr>
          <p:cNvPr id="4" name="Slide Number Placeholder 3"/>
          <p:cNvSpPr>
            <a:spLocks noGrp="1"/>
          </p:cNvSpPr>
          <p:nvPr>
            <p:ph type="sldNum" sz="quarter" idx="12"/>
          </p:nvPr>
        </p:nvSpPr>
        <p:spPr/>
        <p:txBody>
          <a:bodyPr/>
          <a:lstStyle/>
          <a:p>
            <a:fld id="{14F1411D-0280-154F-AEAC-4C20B7AA46B2}" type="slidenum">
              <a:rPr lang="nl-NL" smtClean="0"/>
              <a:pPr/>
              <a:t>9</a:t>
            </a:fld>
            <a:endParaRPr lang="nl-NL"/>
          </a:p>
        </p:txBody>
      </p:sp>
      <p:pic>
        <p:nvPicPr>
          <p:cNvPr id="10" name="Picture 9"/>
          <p:cNvPicPr>
            <a:picLocks noChangeAspect="1"/>
          </p:cNvPicPr>
          <p:nvPr/>
        </p:nvPicPr>
        <p:blipFill>
          <a:blip r:embed="rId2"/>
          <a:stretch>
            <a:fillRect/>
          </a:stretch>
        </p:blipFill>
        <p:spPr>
          <a:xfrm>
            <a:off x="4773295" y="341790"/>
            <a:ext cx="3905250" cy="1530350"/>
          </a:xfrm>
          <a:prstGeom prst="rect">
            <a:avLst/>
          </a:prstGeom>
        </p:spPr>
      </p:pic>
    </p:spTree>
    <p:extLst>
      <p:ext uri="{BB962C8B-B14F-4D97-AF65-F5344CB8AC3E}">
        <p14:creationId xmlns:p14="http://schemas.microsoft.com/office/powerpoint/2010/main" val="229555240"/>
      </p:ext>
    </p:extLst>
  </p:cSld>
  <p:clrMapOvr>
    <a:masterClrMapping/>
  </p:clrMapOvr>
</p:sld>
</file>

<file path=ppt/theme/theme1.xml><?xml version="1.0" encoding="utf-8"?>
<a:theme xmlns:a="http://schemas.openxmlformats.org/drawingml/2006/main" name="Office-thema">
  <a:themeElements>
    <a:clrScheme name="i-sociaal_domein_Kleuren">
      <a:dk1>
        <a:srgbClr val="000000"/>
      </a:dk1>
      <a:lt1>
        <a:srgbClr val="FFFFFF"/>
      </a:lt1>
      <a:dk2>
        <a:srgbClr val="7B1FA2"/>
      </a:dk2>
      <a:lt2>
        <a:srgbClr val="C9C9C9"/>
      </a:lt2>
      <a:accent1>
        <a:srgbClr val="1A237E"/>
      </a:accent1>
      <a:accent2>
        <a:srgbClr val="03A9F4"/>
      </a:accent2>
      <a:accent3>
        <a:srgbClr val="CDDC39"/>
      </a:accent3>
      <a:accent4>
        <a:srgbClr val="EC008C"/>
      </a:accent4>
      <a:accent5>
        <a:srgbClr val="26A69A"/>
      </a:accent5>
      <a:accent6>
        <a:srgbClr val="F9A825"/>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6E24F0FC-288A-A84F-AFB6-79D1494D7D3C}" vid="{42134FC7-CB36-5740-B6EA-E8EA99A79B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C6CD8FD19369478EE6B389E30674A9" ma:contentTypeVersion="9" ma:contentTypeDescription="Een nieuw document maken." ma:contentTypeScope="" ma:versionID="ddc82e1da1968a471f9778d554f0c6ab">
  <xsd:schema xmlns:xsd="http://www.w3.org/2001/XMLSchema" xmlns:xs="http://www.w3.org/2001/XMLSchema" xmlns:p="http://schemas.microsoft.com/office/2006/metadata/properties" xmlns:ns2="8279adad-200c-46dc-b481-18e15aba6cf1" xmlns:ns3="f860da1d-be85-44d9-849a-d6c440821656" targetNamespace="http://schemas.microsoft.com/office/2006/metadata/properties" ma:root="true" ma:fieldsID="83eaee1ca23cec64879ebcc66897a11d" ns2:_="" ns3:_="">
    <xsd:import namespace="8279adad-200c-46dc-b481-18e15aba6cf1"/>
    <xsd:import namespace="f860da1d-be85-44d9-849a-d6c4408216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9adad-200c-46dc-b481-18e15aba6c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60da1d-be85-44d9-849a-d6c44082165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EEB846-220C-4641-AE2B-CD31183B1EE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279adad-200c-46dc-b481-18e15aba6cf1"/>
    <ds:schemaRef ds:uri="f860da1d-be85-44d9-849a-d6c440821656"/>
    <ds:schemaRef ds:uri="http://www.w3.org/XML/1998/namespace"/>
  </ds:schemaRefs>
</ds:datastoreItem>
</file>

<file path=customXml/itemProps2.xml><?xml version="1.0" encoding="utf-8"?>
<ds:datastoreItem xmlns:ds="http://schemas.openxmlformats.org/officeDocument/2006/customXml" ds:itemID="{9A083881-49E9-4091-BD52-C23A737F91E9}">
  <ds:schemaRefs>
    <ds:schemaRef ds:uri="http://schemas.microsoft.com/sharepoint/v3/contenttype/forms"/>
  </ds:schemaRefs>
</ds:datastoreItem>
</file>

<file path=customXml/itemProps3.xml><?xml version="1.0" encoding="utf-8"?>
<ds:datastoreItem xmlns:ds="http://schemas.openxmlformats.org/officeDocument/2006/customXml" ds:itemID="{E554DFAD-D40E-47D9-B6FE-A68CA91E829F}">
  <ds:schemaRefs>
    <ds:schemaRef ds:uri="8279adad-200c-46dc-b481-18e15aba6cf1"/>
    <ds:schemaRef ds:uri="f860da1d-be85-44d9-849a-d6c4408216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Presentatie</Template>
  <TotalTime>87</TotalTime>
  <Words>2244</Words>
  <Application>Microsoft Office PowerPoint</Application>
  <PresentationFormat>Diavoorstelling (16:9)</PresentationFormat>
  <Paragraphs>529</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Office-thema</vt:lpstr>
      <vt:lpstr>Productcodes t.b.v. de WMO hulpmiddelen</vt:lpstr>
      <vt:lpstr>Aanleiding voor het deelproject productcodelijst hulpmiddelen</vt:lpstr>
      <vt:lpstr>Wat levert het project op:</vt:lpstr>
      <vt:lpstr>Deelnemers in het deelproject</vt:lpstr>
      <vt:lpstr>Gevolgde aanpak</vt:lpstr>
      <vt:lpstr>Uitgangspunten nieuwe productcodelijst</vt:lpstr>
      <vt:lpstr>Gemaakte keuzes</vt:lpstr>
      <vt:lpstr>Gemaakte keuzes (uitzonderingen)</vt:lpstr>
      <vt:lpstr>Opbouw productcodering</vt:lpstr>
      <vt:lpstr>Hoofdgroep 11 Rolvoorzieningen</vt:lpstr>
      <vt:lpstr>PowerPoint-presentatie</vt:lpstr>
      <vt:lpstr>Hoofdgroep 12 Vervoersvoorzieningen</vt:lpstr>
      <vt:lpstr>PowerPoint-presentatie</vt:lpstr>
      <vt:lpstr>Hoofdgroep 13 Woonvoorzieningen</vt:lpstr>
      <vt:lpstr>PowerPoint-presentatie</vt:lpstr>
      <vt:lpstr>Wanneer overstappen?</vt:lpstr>
      <vt:lpstr>Aandachstpunten voor toekomstig beheer van de productcodelijst </vt:lpstr>
    </vt:vector>
  </TitlesOfParts>
  <Manager/>
  <Company>HP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Devoteam</dc:creator>
  <cp:keywords/>
  <dc:description>i-sociaal domein - versie 1 - juni 2019
Ontwerp: Humming
Template: Ton Persoon</dc:description>
  <cp:lastModifiedBy>Robert van Hal</cp:lastModifiedBy>
  <cp:revision>35</cp:revision>
  <dcterms:created xsi:type="dcterms:W3CDTF">2021-05-26T12:37:46Z</dcterms:created>
  <dcterms:modified xsi:type="dcterms:W3CDTF">2022-03-18T12:38:14Z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0x01010022C6CD8FD19369478EE6B389E30674A9</vt:lpwstr>
  </property>
</Properties>
</file>